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28"/>
  </p:notesMasterIdLst>
  <p:handoutMasterIdLst>
    <p:handoutMasterId r:id="rId29"/>
  </p:handoutMasterIdLst>
  <p:sldIdLst>
    <p:sldId id="258" r:id="rId2"/>
    <p:sldId id="362" r:id="rId3"/>
    <p:sldId id="361" r:id="rId4"/>
    <p:sldId id="363" r:id="rId5"/>
    <p:sldId id="364" r:id="rId6"/>
    <p:sldId id="365" r:id="rId7"/>
    <p:sldId id="366" r:id="rId8"/>
    <p:sldId id="384" r:id="rId9"/>
    <p:sldId id="367" r:id="rId10"/>
    <p:sldId id="371" r:id="rId11"/>
    <p:sldId id="372" r:id="rId12"/>
    <p:sldId id="374" r:id="rId13"/>
    <p:sldId id="383" r:id="rId14"/>
    <p:sldId id="375" r:id="rId15"/>
    <p:sldId id="376" r:id="rId16"/>
    <p:sldId id="379" r:id="rId17"/>
    <p:sldId id="381" r:id="rId18"/>
    <p:sldId id="378" r:id="rId19"/>
    <p:sldId id="380" r:id="rId20"/>
    <p:sldId id="386" r:id="rId21"/>
    <p:sldId id="377" r:id="rId22"/>
    <p:sldId id="373" r:id="rId23"/>
    <p:sldId id="382" r:id="rId24"/>
    <p:sldId id="368" r:id="rId25"/>
    <p:sldId id="385" r:id="rId26"/>
    <p:sldId id="31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FFF66" mc:Ignorable=""/>
    <a:srgbClr xmlns:mc="http://schemas.openxmlformats.org/markup-compatibility/2006" xmlns:a14="http://schemas.microsoft.com/office/drawing/2010/main" val="0081C6" mc:Ignorable=""/>
    <a:srgbClr xmlns:mc="http://schemas.openxmlformats.org/markup-compatibility/2006" xmlns:a14="http://schemas.microsoft.com/office/drawing/2010/main" val="0E3192" mc:Ignorable=""/>
    <a:srgbClr xmlns:mc="http://schemas.openxmlformats.org/markup-compatibility/2006" xmlns:a14="http://schemas.microsoft.com/office/drawing/2010/main" val="005E92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83" autoAdjust="0"/>
  </p:normalViewPr>
  <p:slideViewPr>
    <p:cSldViewPr>
      <p:cViewPr>
        <p:scale>
          <a:sx n="82" d="100"/>
          <a:sy n="82" d="100"/>
        </p:scale>
        <p:origin x="-10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F4DB2-2115-494F-A1C8-F372DAFD56DF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8AC56AF-6001-4BBB-9AA9-A3C76789788A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Black Hat</a:t>
          </a:r>
          <a:endParaRPr lang="en-US" sz="2400" b="1" dirty="0">
            <a:latin typeface="Calibri" pitchFamily="34" charset="0"/>
            <a:cs typeface="Calibri" pitchFamily="34" charset="0"/>
          </a:endParaRPr>
        </a:p>
      </dgm:t>
    </dgm:pt>
    <dgm:pt modelId="{7E45F343-DBB7-4AEB-9C77-3DA1E41F92D7}" type="parTrans" cxnId="{5C1A3CA7-386A-42EB-AB4D-8C74B7BD0068}">
      <dgm:prSet/>
      <dgm:spPr/>
      <dgm:t>
        <a:bodyPr/>
        <a:lstStyle/>
        <a:p>
          <a:endParaRPr lang="en-US"/>
        </a:p>
      </dgm:t>
    </dgm:pt>
    <dgm:pt modelId="{618C0C09-2750-49DE-A1AC-A6302394B4D2}" type="sibTrans" cxnId="{5C1A3CA7-386A-42EB-AB4D-8C74B7BD0068}">
      <dgm:prSet/>
      <dgm:spPr/>
      <dgm:t>
        <a:bodyPr/>
        <a:lstStyle/>
        <a:p>
          <a:endParaRPr lang="en-US"/>
        </a:p>
      </dgm:t>
    </dgm:pt>
    <dgm:pt modelId="{9EA221C3-6317-43B4-A823-AFF5D4353008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        Researcher</a:t>
          </a:r>
          <a:endParaRPr lang="en-US" sz="2400" b="1" dirty="0">
            <a:latin typeface="Calibri" pitchFamily="34" charset="0"/>
            <a:cs typeface="Calibri" pitchFamily="34" charset="0"/>
          </a:endParaRPr>
        </a:p>
      </dgm:t>
    </dgm:pt>
    <dgm:pt modelId="{F3A31831-F4C4-48BF-AC2F-E950CD93D9AF}" type="parTrans" cxnId="{04F39F9B-DF15-4D4C-AF8F-65C17089E96D}">
      <dgm:prSet/>
      <dgm:spPr/>
      <dgm:t>
        <a:bodyPr/>
        <a:lstStyle/>
        <a:p>
          <a:endParaRPr lang="en-US"/>
        </a:p>
      </dgm:t>
    </dgm:pt>
    <dgm:pt modelId="{D41F63A4-14D7-4281-AF61-7F10B15B8509}" type="sibTrans" cxnId="{04F39F9B-DF15-4D4C-AF8F-65C17089E96D}">
      <dgm:prSet/>
      <dgm:spPr/>
      <dgm:t>
        <a:bodyPr/>
        <a:lstStyle/>
        <a:p>
          <a:endParaRPr lang="en-US"/>
        </a:p>
      </dgm:t>
    </dgm:pt>
    <dgm:pt modelId="{1F4D4794-365F-477A-87B8-C23A439DD525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Security Engineer</a:t>
          </a:r>
          <a:endParaRPr lang="en-US" sz="2400" b="1" dirty="0">
            <a:latin typeface="Calibri" pitchFamily="34" charset="0"/>
            <a:cs typeface="Calibri" pitchFamily="34" charset="0"/>
          </a:endParaRPr>
        </a:p>
      </dgm:t>
    </dgm:pt>
    <dgm:pt modelId="{4186EF6A-6DFD-448F-B4A5-27F632ED2831}" type="parTrans" cxnId="{37C1FCBA-D704-4041-95E6-96CF915B01D8}">
      <dgm:prSet/>
      <dgm:spPr/>
      <dgm:t>
        <a:bodyPr/>
        <a:lstStyle/>
        <a:p>
          <a:endParaRPr lang="en-US"/>
        </a:p>
      </dgm:t>
    </dgm:pt>
    <dgm:pt modelId="{EB646474-D4E8-4872-9C54-82287E21901D}" type="sibTrans" cxnId="{37C1FCBA-D704-4041-95E6-96CF915B01D8}">
      <dgm:prSet/>
      <dgm:spPr/>
      <dgm:t>
        <a:bodyPr/>
        <a:lstStyle/>
        <a:p>
          <a:endParaRPr lang="en-US"/>
        </a:p>
      </dgm:t>
    </dgm:pt>
    <dgm:pt modelId="{B3F2DE60-EC26-4625-A88C-C27481531E83}" type="pres">
      <dgm:prSet presAssocID="{0A7F4DB2-2115-494F-A1C8-F372DAFD56DF}" presName="compositeShape" presStyleCnt="0">
        <dgm:presLayoutVars>
          <dgm:chMax val="7"/>
          <dgm:dir/>
          <dgm:resizeHandles val="exact"/>
        </dgm:presLayoutVars>
      </dgm:prSet>
      <dgm:spPr/>
    </dgm:pt>
    <dgm:pt modelId="{44413988-02E9-4D62-9A5E-973F2C62773F}" type="pres">
      <dgm:prSet presAssocID="{58AC56AF-6001-4BBB-9AA9-A3C76789788A}" presName="circ1" presStyleLbl="vennNode1" presStyleIdx="0" presStyleCnt="3"/>
      <dgm:spPr/>
      <dgm:t>
        <a:bodyPr/>
        <a:lstStyle/>
        <a:p>
          <a:endParaRPr lang="en-US"/>
        </a:p>
      </dgm:t>
    </dgm:pt>
    <dgm:pt modelId="{DB2F0A2C-7668-47E8-BD11-90514F88BF85}" type="pres">
      <dgm:prSet presAssocID="{58AC56AF-6001-4BBB-9AA9-A3C7678978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EF892-FFDB-4472-A317-12DFEF46257F}" type="pres">
      <dgm:prSet presAssocID="{9EA221C3-6317-43B4-A823-AFF5D4353008}" presName="circ2" presStyleLbl="vennNode1" presStyleIdx="1" presStyleCnt="3" custLinFactNeighborX="-6659" custLinFactNeighborY="-10617"/>
      <dgm:spPr/>
      <dgm:t>
        <a:bodyPr/>
        <a:lstStyle/>
        <a:p>
          <a:endParaRPr lang="en-US"/>
        </a:p>
      </dgm:t>
    </dgm:pt>
    <dgm:pt modelId="{4E155FA4-298D-4997-8635-1177FACA72E2}" type="pres">
      <dgm:prSet presAssocID="{9EA221C3-6317-43B4-A823-AFF5D43530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62692-C993-41F8-8DD4-42BF424701E8}" type="pres">
      <dgm:prSet presAssocID="{1F4D4794-365F-477A-87B8-C23A439DD525}" presName="circ3" presStyleLbl="vennNode1" presStyleIdx="2" presStyleCnt="3" custLinFactNeighborX="9746" custLinFactNeighborY="-10617"/>
      <dgm:spPr/>
      <dgm:t>
        <a:bodyPr/>
        <a:lstStyle/>
        <a:p>
          <a:endParaRPr lang="en-US"/>
        </a:p>
      </dgm:t>
    </dgm:pt>
    <dgm:pt modelId="{B75B4381-E8FA-495F-940B-EA55ADE3A1E1}" type="pres">
      <dgm:prSet presAssocID="{1F4D4794-365F-477A-87B8-C23A439DD5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39F9B-DF15-4D4C-AF8F-65C17089E96D}" srcId="{0A7F4DB2-2115-494F-A1C8-F372DAFD56DF}" destId="{9EA221C3-6317-43B4-A823-AFF5D4353008}" srcOrd="1" destOrd="0" parTransId="{F3A31831-F4C4-48BF-AC2F-E950CD93D9AF}" sibTransId="{D41F63A4-14D7-4281-AF61-7F10B15B8509}"/>
    <dgm:cxn modelId="{37C1FCBA-D704-4041-95E6-96CF915B01D8}" srcId="{0A7F4DB2-2115-494F-A1C8-F372DAFD56DF}" destId="{1F4D4794-365F-477A-87B8-C23A439DD525}" srcOrd="2" destOrd="0" parTransId="{4186EF6A-6DFD-448F-B4A5-27F632ED2831}" sibTransId="{EB646474-D4E8-4872-9C54-82287E21901D}"/>
    <dgm:cxn modelId="{FF836131-B6F1-4616-BA13-67E5BEDB4001}" type="presOf" srcId="{58AC56AF-6001-4BBB-9AA9-A3C76789788A}" destId="{DB2F0A2C-7668-47E8-BD11-90514F88BF85}" srcOrd="1" destOrd="0" presId="urn:microsoft.com/office/officeart/2005/8/layout/venn1"/>
    <dgm:cxn modelId="{5C1A3CA7-386A-42EB-AB4D-8C74B7BD0068}" srcId="{0A7F4DB2-2115-494F-A1C8-F372DAFD56DF}" destId="{58AC56AF-6001-4BBB-9AA9-A3C76789788A}" srcOrd="0" destOrd="0" parTransId="{7E45F343-DBB7-4AEB-9C77-3DA1E41F92D7}" sibTransId="{618C0C09-2750-49DE-A1AC-A6302394B4D2}"/>
    <dgm:cxn modelId="{6DFA9C4B-30D9-454A-9796-9EDF3D033006}" type="presOf" srcId="{1F4D4794-365F-477A-87B8-C23A439DD525}" destId="{C8262692-C993-41F8-8DD4-42BF424701E8}" srcOrd="0" destOrd="0" presId="urn:microsoft.com/office/officeart/2005/8/layout/venn1"/>
    <dgm:cxn modelId="{49B16693-1256-456A-AB5C-6DBDA2B6BA6E}" type="presOf" srcId="{1F4D4794-365F-477A-87B8-C23A439DD525}" destId="{B75B4381-E8FA-495F-940B-EA55ADE3A1E1}" srcOrd="1" destOrd="0" presId="urn:microsoft.com/office/officeart/2005/8/layout/venn1"/>
    <dgm:cxn modelId="{853ACB11-363D-4A04-9427-7E92DC6EBDD8}" type="presOf" srcId="{58AC56AF-6001-4BBB-9AA9-A3C76789788A}" destId="{44413988-02E9-4D62-9A5E-973F2C62773F}" srcOrd="0" destOrd="0" presId="urn:microsoft.com/office/officeart/2005/8/layout/venn1"/>
    <dgm:cxn modelId="{9A6D5762-CF47-4008-BE02-6CD1489EC0AF}" type="presOf" srcId="{9EA221C3-6317-43B4-A823-AFF5D4353008}" destId="{743EF892-FFDB-4472-A317-12DFEF46257F}" srcOrd="0" destOrd="0" presId="urn:microsoft.com/office/officeart/2005/8/layout/venn1"/>
    <dgm:cxn modelId="{DDE9E2F5-8E5E-435D-9874-F31D6FEBD195}" type="presOf" srcId="{0A7F4DB2-2115-494F-A1C8-F372DAFD56DF}" destId="{B3F2DE60-EC26-4625-A88C-C27481531E83}" srcOrd="0" destOrd="0" presId="urn:microsoft.com/office/officeart/2005/8/layout/venn1"/>
    <dgm:cxn modelId="{0257AF8A-D7FB-473A-AAD5-5FEFC6A523BA}" type="presOf" srcId="{9EA221C3-6317-43B4-A823-AFF5D4353008}" destId="{4E155FA4-298D-4997-8635-1177FACA72E2}" srcOrd="1" destOrd="0" presId="urn:microsoft.com/office/officeart/2005/8/layout/venn1"/>
    <dgm:cxn modelId="{8329F95F-38AF-4A02-BBEF-B7F612014171}" type="presParOf" srcId="{B3F2DE60-EC26-4625-A88C-C27481531E83}" destId="{44413988-02E9-4D62-9A5E-973F2C62773F}" srcOrd="0" destOrd="0" presId="urn:microsoft.com/office/officeart/2005/8/layout/venn1"/>
    <dgm:cxn modelId="{E39193FC-23D7-4B11-B062-0DFAC2DD4629}" type="presParOf" srcId="{B3F2DE60-EC26-4625-A88C-C27481531E83}" destId="{DB2F0A2C-7668-47E8-BD11-90514F88BF85}" srcOrd="1" destOrd="0" presId="urn:microsoft.com/office/officeart/2005/8/layout/venn1"/>
    <dgm:cxn modelId="{8A4B6DD8-0C5D-4EAB-8DB8-F387B6FC10D8}" type="presParOf" srcId="{B3F2DE60-EC26-4625-A88C-C27481531E83}" destId="{743EF892-FFDB-4472-A317-12DFEF46257F}" srcOrd="2" destOrd="0" presId="urn:microsoft.com/office/officeart/2005/8/layout/venn1"/>
    <dgm:cxn modelId="{7FDD71F9-1FE3-40C2-9C82-D1C15FED6B2E}" type="presParOf" srcId="{B3F2DE60-EC26-4625-A88C-C27481531E83}" destId="{4E155FA4-298D-4997-8635-1177FACA72E2}" srcOrd="3" destOrd="0" presId="urn:microsoft.com/office/officeart/2005/8/layout/venn1"/>
    <dgm:cxn modelId="{1F14B29B-D907-4121-B5F4-3A7E7895B018}" type="presParOf" srcId="{B3F2DE60-EC26-4625-A88C-C27481531E83}" destId="{C8262692-C993-41F8-8DD4-42BF424701E8}" srcOrd="4" destOrd="0" presId="urn:microsoft.com/office/officeart/2005/8/layout/venn1"/>
    <dgm:cxn modelId="{B99E17DC-8B7E-49D7-B550-2A017D0E9524}" type="presParOf" srcId="{B3F2DE60-EC26-4625-A88C-C27481531E83}" destId="{B75B4381-E8FA-495F-940B-EA55ADE3A1E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D1C76-DB28-43A3-B210-EE259F6B652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D3CF42A-3043-4046-8965-EC6A56EB52A3}">
      <dgm:prSet phldrT="[Text]"/>
      <dgm:spPr/>
      <dgm:t>
        <a:bodyPr/>
        <a:lstStyle/>
        <a:p>
          <a:r>
            <a:rPr lang="en-US" smtClean="0">
              <a:latin typeface="Corbel" pitchFamily="34" charset="0"/>
            </a:rPr>
            <a:t>Exercise</a:t>
          </a:r>
          <a:endParaRPr lang="en-US">
            <a:latin typeface="Corbel" pitchFamily="34" charset="0"/>
          </a:endParaRPr>
        </a:p>
      </dgm:t>
    </dgm:pt>
    <dgm:pt modelId="{88B726F4-1B68-4B54-B923-FD5C26E1D451}" type="parTrans" cxnId="{5CD503EA-045E-4CD1-B39A-E188DDD44479}">
      <dgm:prSet/>
      <dgm:spPr/>
      <dgm:t>
        <a:bodyPr/>
        <a:lstStyle/>
        <a:p>
          <a:endParaRPr lang="en-US"/>
        </a:p>
      </dgm:t>
    </dgm:pt>
    <dgm:pt modelId="{2DF54210-2012-4451-A953-D1F69343E85C}" type="sibTrans" cxnId="{5CD503EA-045E-4CD1-B39A-E188DDD44479}">
      <dgm:prSet/>
      <dgm:spPr/>
      <dgm:t>
        <a:bodyPr/>
        <a:lstStyle/>
        <a:p>
          <a:endParaRPr lang="en-US"/>
        </a:p>
      </dgm:t>
    </dgm:pt>
    <dgm:pt modelId="{5AE91776-B11F-446A-AE4C-B10D90983CE1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Manual manipulation</a:t>
          </a:r>
          <a:endParaRPr lang="en-US" dirty="0" smtClean="0">
            <a:latin typeface="Corbel" pitchFamily="34" charset="0"/>
          </a:endParaRPr>
        </a:p>
      </dgm:t>
    </dgm:pt>
    <dgm:pt modelId="{E6713E7F-54F5-4F55-936E-4A91AC600C49}" type="parTrans" cxnId="{EBD68BEF-9F52-4C88-B537-4D9FD13E928B}">
      <dgm:prSet/>
      <dgm:spPr/>
      <dgm:t>
        <a:bodyPr/>
        <a:lstStyle/>
        <a:p>
          <a:endParaRPr lang="en-US"/>
        </a:p>
      </dgm:t>
    </dgm:pt>
    <dgm:pt modelId="{988CD3E5-9E03-4124-8F32-AACE47685E25}" type="sibTrans" cxnId="{EBD68BEF-9F52-4C88-B537-4D9FD13E928B}">
      <dgm:prSet/>
      <dgm:spPr/>
      <dgm:t>
        <a:bodyPr/>
        <a:lstStyle/>
        <a:p>
          <a:endParaRPr lang="en-US"/>
        </a:p>
      </dgm:t>
    </dgm:pt>
    <dgm:pt modelId="{94FBE47B-3740-4D0D-A8DB-0AD7759538EC}">
      <dgm:prSet/>
      <dgm:spPr/>
      <dgm:t>
        <a:bodyPr/>
        <a:lstStyle/>
        <a:p>
          <a:r>
            <a:rPr lang="en-US" smtClean="0">
              <a:latin typeface="Corbel" pitchFamily="34" charset="0"/>
            </a:rPr>
            <a:t>Fuzzing</a:t>
          </a:r>
          <a:endParaRPr lang="en-US" dirty="0" smtClean="0">
            <a:latin typeface="Corbel" pitchFamily="34" charset="0"/>
          </a:endParaRPr>
        </a:p>
      </dgm:t>
    </dgm:pt>
    <dgm:pt modelId="{ED941171-779F-4936-99E9-3FA0DBD4FF93}" type="parTrans" cxnId="{F3EB97DD-705C-490C-B049-D7039811087D}">
      <dgm:prSet/>
      <dgm:spPr/>
      <dgm:t>
        <a:bodyPr/>
        <a:lstStyle/>
        <a:p>
          <a:endParaRPr lang="en-US"/>
        </a:p>
      </dgm:t>
    </dgm:pt>
    <dgm:pt modelId="{D187CC9E-48CE-4658-97F5-6B396FC1E727}" type="sibTrans" cxnId="{F3EB97DD-705C-490C-B049-D7039811087D}">
      <dgm:prSet/>
      <dgm:spPr/>
      <dgm:t>
        <a:bodyPr/>
        <a:lstStyle/>
        <a:p>
          <a:endParaRPr lang="en-US"/>
        </a:p>
      </dgm:t>
    </dgm:pt>
    <dgm:pt modelId="{0E78D340-8EAE-40D1-A658-14A6A47B45B8}">
      <dgm:prSet/>
      <dgm:spPr/>
      <dgm:t>
        <a:bodyPr/>
        <a:lstStyle/>
        <a:p>
          <a:r>
            <a:rPr lang="en-US" smtClean="0">
              <a:latin typeface="Corbel" pitchFamily="34" charset="0"/>
            </a:rPr>
            <a:t>Process hooking</a:t>
          </a:r>
          <a:endParaRPr lang="en-US" dirty="0" smtClean="0">
            <a:latin typeface="Corbel" pitchFamily="34" charset="0"/>
          </a:endParaRPr>
        </a:p>
      </dgm:t>
    </dgm:pt>
    <dgm:pt modelId="{614AAE1B-0244-4BDB-877A-A9711F8D3EBD}" type="parTrans" cxnId="{3793306B-641B-4AF5-86D6-E3090B273792}">
      <dgm:prSet/>
      <dgm:spPr/>
      <dgm:t>
        <a:bodyPr/>
        <a:lstStyle/>
        <a:p>
          <a:endParaRPr lang="en-US"/>
        </a:p>
      </dgm:t>
    </dgm:pt>
    <dgm:pt modelId="{B96C8259-EF1C-494B-B622-C1BC3D072115}" type="sibTrans" cxnId="{3793306B-641B-4AF5-86D6-E3090B273792}">
      <dgm:prSet/>
      <dgm:spPr/>
      <dgm:t>
        <a:bodyPr/>
        <a:lstStyle/>
        <a:p>
          <a:endParaRPr lang="en-US"/>
        </a:p>
      </dgm:t>
    </dgm:pt>
    <dgm:pt modelId="{CCAED563-B586-4DA5-BD19-409EA4C917EC}">
      <dgm:prSet/>
      <dgm:spPr/>
      <dgm:t>
        <a:bodyPr/>
        <a:lstStyle/>
        <a:p>
          <a:endParaRPr lang="en-US" dirty="0">
            <a:latin typeface="Corbel" pitchFamily="34" charset="0"/>
          </a:endParaRPr>
        </a:p>
      </dgm:t>
    </dgm:pt>
    <dgm:pt modelId="{F3C6890F-FB43-47D7-90E5-94AB5C74E4B1}" type="parTrans" cxnId="{D285F2CB-DDC5-4150-938B-8F7A23359363}">
      <dgm:prSet/>
      <dgm:spPr/>
      <dgm:t>
        <a:bodyPr/>
        <a:lstStyle/>
        <a:p>
          <a:endParaRPr lang="en-US"/>
        </a:p>
      </dgm:t>
    </dgm:pt>
    <dgm:pt modelId="{44086959-7334-444D-B78D-31CB29BD9B04}" type="sibTrans" cxnId="{D285F2CB-DDC5-4150-938B-8F7A23359363}">
      <dgm:prSet/>
      <dgm:spPr/>
      <dgm:t>
        <a:bodyPr/>
        <a:lstStyle/>
        <a:p>
          <a:endParaRPr lang="en-US"/>
        </a:p>
      </dgm:t>
    </dgm:pt>
    <dgm:pt modelId="{B3DFEACA-6F8B-4E6A-9F91-291CD42CE6BE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Watch for response</a:t>
          </a:r>
          <a:endParaRPr lang="en-US" dirty="0" smtClean="0">
            <a:latin typeface="Corbel" pitchFamily="34" charset="0"/>
          </a:endParaRPr>
        </a:p>
      </dgm:t>
    </dgm:pt>
    <dgm:pt modelId="{0CF7CFE8-4852-434D-B3F0-EC7F48EC78DC}" type="parTrans" cxnId="{ED4AECF4-6EF2-42AF-9AA2-2A8AA30D9817}">
      <dgm:prSet/>
      <dgm:spPr/>
      <dgm:t>
        <a:bodyPr/>
        <a:lstStyle/>
        <a:p>
          <a:endParaRPr lang="en-US"/>
        </a:p>
      </dgm:t>
    </dgm:pt>
    <dgm:pt modelId="{B87A3DFC-E12A-4DC4-82C2-16BAD04AA464}" type="sibTrans" cxnId="{ED4AECF4-6EF2-42AF-9AA2-2A8AA30D9817}">
      <dgm:prSet/>
      <dgm:spPr/>
      <dgm:t>
        <a:bodyPr/>
        <a:lstStyle/>
        <a:p>
          <a:endParaRPr lang="en-US"/>
        </a:p>
      </dgm:t>
    </dgm:pt>
    <dgm:pt modelId="{E6E51D95-EBA7-44D3-977E-0AB5B6B397AF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Process stalking</a:t>
          </a:r>
          <a:endParaRPr lang="en-US" dirty="0" smtClean="0">
            <a:latin typeface="Corbel" pitchFamily="34" charset="0"/>
          </a:endParaRPr>
        </a:p>
      </dgm:t>
    </dgm:pt>
    <dgm:pt modelId="{16BD3BA3-9656-4E30-98EC-5F6580D9CBD3}" type="parTrans" cxnId="{36344E1E-F9D1-4013-BA54-C5D00867B496}">
      <dgm:prSet/>
      <dgm:spPr/>
      <dgm:t>
        <a:bodyPr/>
        <a:lstStyle/>
        <a:p>
          <a:endParaRPr lang="en-US"/>
        </a:p>
      </dgm:t>
    </dgm:pt>
    <dgm:pt modelId="{AD4924C9-622A-4786-AEE2-EA7164FB2F2B}" type="sibTrans" cxnId="{36344E1E-F9D1-4013-BA54-C5D00867B496}">
      <dgm:prSet/>
      <dgm:spPr/>
      <dgm:t>
        <a:bodyPr/>
        <a:lstStyle/>
        <a:p>
          <a:endParaRPr lang="en-US"/>
        </a:p>
      </dgm:t>
    </dgm:pt>
    <dgm:pt modelId="{DB4418A4-7361-4291-95A7-0916B4316454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Debugging</a:t>
          </a:r>
          <a:endParaRPr lang="en-US" dirty="0" smtClean="0">
            <a:latin typeface="Corbel" pitchFamily="34" charset="0"/>
          </a:endParaRPr>
        </a:p>
      </dgm:t>
    </dgm:pt>
    <dgm:pt modelId="{27538948-1F1A-4604-94D7-D393E2E5B086}" type="parTrans" cxnId="{E417858B-4CA2-4859-8D63-C7AAF2AA09D1}">
      <dgm:prSet/>
      <dgm:spPr/>
      <dgm:t>
        <a:bodyPr/>
        <a:lstStyle/>
        <a:p>
          <a:endParaRPr lang="en-US"/>
        </a:p>
      </dgm:t>
    </dgm:pt>
    <dgm:pt modelId="{FD92FDDE-9689-472F-8C89-2E89E59A4B95}" type="sibTrans" cxnId="{E417858B-4CA2-4859-8D63-C7AAF2AA09D1}">
      <dgm:prSet/>
      <dgm:spPr/>
      <dgm:t>
        <a:bodyPr/>
        <a:lstStyle/>
        <a:p>
          <a:endParaRPr lang="en-US"/>
        </a:p>
      </dgm:t>
    </dgm:pt>
    <dgm:pt modelId="{E06F0271-8E09-4169-8596-CB09129AC6F3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Emulation</a:t>
          </a:r>
          <a:endParaRPr lang="en-US" dirty="0" smtClean="0">
            <a:latin typeface="Corbel" pitchFamily="34" charset="0"/>
          </a:endParaRPr>
        </a:p>
      </dgm:t>
    </dgm:pt>
    <dgm:pt modelId="{06F30E78-52A0-4831-8F89-96C8E9AB28BD}" type="parTrans" cxnId="{47686B1A-65AD-458E-9B41-A710E0667ACC}">
      <dgm:prSet/>
      <dgm:spPr/>
      <dgm:t>
        <a:bodyPr/>
        <a:lstStyle/>
        <a:p>
          <a:endParaRPr lang="en-US"/>
        </a:p>
      </dgm:t>
    </dgm:pt>
    <dgm:pt modelId="{5E0900D7-982F-49AE-8811-C1822C3E703A}" type="sibTrans" cxnId="{47686B1A-65AD-458E-9B41-A710E0667ACC}">
      <dgm:prSet/>
      <dgm:spPr/>
      <dgm:t>
        <a:bodyPr/>
        <a:lstStyle/>
        <a:p>
          <a:endParaRPr lang="en-US"/>
        </a:p>
      </dgm:t>
    </dgm:pt>
    <dgm:pt modelId="{EED8CF4E-0C02-4793-B84B-A5F12DB3251B}">
      <dgm:prSet/>
      <dgm:spPr/>
      <dgm:t>
        <a:bodyPr/>
        <a:lstStyle/>
        <a:p>
          <a:endParaRPr lang="en-US" dirty="0" smtClean="0"/>
        </a:p>
      </dgm:t>
    </dgm:pt>
    <dgm:pt modelId="{07D4B77D-27ED-4937-B3CB-3388026BB56F}" type="parTrans" cxnId="{3653C67B-39C6-437E-97C5-567DFFD8F645}">
      <dgm:prSet/>
      <dgm:spPr/>
      <dgm:t>
        <a:bodyPr/>
        <a:lstStyle/>
        <a:p>
          <a:endParaRPr lang="en-US"/>
        </a:p>
      </dgm:t>
    </dgm:pt>
    <dgm:pt modelId="{0BCD809F-A7E2-4300-ABC3-B732617F595F}" type="sibTrans" cxnId="{3653C67B-39C6-437E-97C5-567DFFD8F645}">
      <dgm:prSet/>
      <dgm:spPr/>
      <dgm:t>
        <a:bodyPr/>
        <a:lstStyle/>
        <a:p>
          <a:endParaRPr lang="en-US"/>
        </a:p>
      </dgm:t>
    </dgm:pt>
    <dgm:pt modelId="{54FB4F83-555D-41F8-8317-C4CC66F88F2C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Determine exploitability</a:t>
          </a:r>
          <a:endParaRPr lang="en-US" dirty="0" smtClean="0">
            <a:latin typeface="Corbel" pitchFamily="34" charset="0"/>
          </a:endParaRPr>
        </a:p>
      </dgm:t>
    </dgm:pt>
    <dgm:pt modelId="{73B6A73B-53B1-4EFC-B446-8149CC2CA2ED}" type="parTrans" cxnId="{59D154F2-B8AF-4AC3-A871-C40F384C0E2D}">
      <dgm:prSet/>
      <dgm:spPr/>
      <dgm:t>
        <a:bodyPr/>
        <a:lstStyle/>
        <a:p>
          <a:endParaRPr lang="en-US"/>
        </a:p>
      </dgm:t>
    </dgm:pt>
    <dgm:pt modelId="{AB60C17C-E1BA-4B69-99F1-7308F0F34DCB}" type="sibTrans" cxnId="{59D154F2-B8AF-4AC3-A871-C40F384C0E2D}">
      <dgm:prSet/>
      <dgm:spPr/>
      <dgm:t>
        <a:bodyPr/>
        <a:lstStyle/>
        <a:p>
          <a:endParaRPr lang="en-US"/>
        </a:p>
      </dgm:t>
    </dgm:pt>
    <dgm:pt modelId="{D189B1B4-5DD8-4F67-B36F-4C489825540A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Disassembly</a:t>
          </a:r>
          <a:endParaRPr lang="en-US" dirty="0">
            <a:latin typeface="Corbel" pitchFamily="34" charset="0"/>
          </a:endParaRPr>
        </a:p>
      </dgm:t>
    </dgm:pt>
    <dgm:pt modelId="{CBC50C1A-30F4-44C2-ACD7-A77FFD0CE15D}" type="parTrans" cxnId="{39A5D184-0FAE-436C-AA9C-566F73E6C313}">
      <dgm:prSet/>
      <dgm:spPr/>
      <dgm:t>
        <a:bodyPr/>
        <a:lstStyle/>
        <a:p>
          <a:endParaRPr lang="en-US"/>
        </a:p>
      </dgm:t>
    </dgm:pt>
    <dgm:pt modelId="{7024345A-1D71-49E9-9CAF-E6A760716233}" type="sibTrans" cxnId="{39A5D184-0FAE-436C-AA9C-566F73E6C313}">
      <dgm:prSet/>
      <dgm:spPr/>
      <dgm:t>
        <a:bodyPr/>
        <a:lstStyle/>
        <a:p>
          <a:endParaRPr lang="en-US"/>
        </a:p>
      </dgm:t>
    </dgm:pt>
    <dgm:pt modelId="{A13BC3C9-E903-4E96-9F87-F0E125022B46}">
      <dgm:prSet/>
      <dgm:spPr/>
      <dgm:t>
        <a:bodyPr/>
        <a:lstStyle/>
        <a:p>
          <a:r>
            <a:rPr lang="en-US" dirty="0" smtClean="0">
              <a:latin typeface="Corbel" pitchFamily="34" charset="0"/>
            </a:rPr>
            <a:t>Debugging</a:t>
          </a:r>
          <a:endParaRPr lang="en-US" dirty="0" smtClean="0">
            <a:latin typeface="Corbel" pitchFamily="34" charset="0"/>
          </a:endParaRPr>
        </a:p>
      </dgm:t>
    </dgm:pt>
    <dgm:pt modelId="{051A02BB-DDAA-407F-B506-DB905AE7A1C0}" type="parTrans" cxnId="{70BDA2FB-A69C-4A52-B1C3-7231A5BE1631}">
      <dgm:prSet/>
      <dgm:spPr/>
      <dgm:t>
        <a:bodyPr/>
        <a:lstStyle/>
        <a:p>
          <a:endParaRPr lang="en-US"/>
        </a:p>
      </dgm:t>
    </dgm:pt>
    <dgm:pt modelId="{5CFF815D-E8BB-48F2-928F-136DC629E3B4}" type="sibTrans" cxnId="{70BDA2FB-A69C-4A52-B1C3-7231A5BE1631}">
      <dgm:prSet/>
      <dgm:spPr/>
      <dgm:t>
        <a:bodyPr/>
        <a:lstStyle/>
        <a:p>
          <a:endParaRPr lang="en-US"/>
        </a:p>
      </dgm:t>
    </dgm:pt>
    <dgm:pt modelId="{43BDEEBC-2E13-4E7C-8CE2-B9164DB5FF21}" type="pres">
      <dgm:prSet presAssocID="{2EFD1C76-DB28-43A3-B210-EE259F6B652C}" presName="CompostProcess" presStyleCnt="0">
        <dgm:presLayoutVars>
          <dgm:dir/>
          <dgm:resizeHandles val="exact"/>
        </dgm:presLayoutVars>
      </dgm:prSet>
      <dgm:spPr/>
    </dgm:pt>
    <dgm:pt modelId="{1FE4984B-5B71-4AA3-A3A8-4B1E039A7561}" type="pres">
      <dgm:prSet presAssocID="{2EFD1C76-DB28-43A3-B210-EE259F6B652C}" presName="arrow" presStyleLbl="bgShp" presStyleIdx="0" presStyleCnt="1"/>
      <dgm:spPr/>
    </dgm:pt>
    <dgm:pt modelId="{60F1EBA7-9AF5-4516-8150-E0625ED1E680}" type="pres">
      <dgm:prSet presAssocID="{2EFD1C76-DB28-43A3-B210-EE259F6B652C}" presName="linearProcess" presStyleCnt="0"/>
      <dgm:spPr/>
    </dgm:pt>
    <dgm:pt modelId="{5B6B43E1-0FB8-4914-9A73-262C9E464DEF}" type="pres">
      <dgm:prSet presAssocID="{6D3CF42A-3043-4046-8965-EC6A56EB52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39245-A963-4581-B00E-33267BFEB791}" type="pres">
      <dgm:prSet presAssocID="{2DF54210-2012-4451-A953-D1F69343E85C}" presName="sibTrans" presStyleCnt="0"/>
      <dgm:spPr/>
    </dgm:pt>
    <dgm:pt modelId="{A5DA690F-6D85-4712-A6C4-85A4AAD99248}" type="pres">
      <dgm:prSet presAssocID="{B3DFEACA-6F8B-4E6A-9F91-291CD42CE6BE}" presName="textNode" presStyleLbl="node1" presStyleIdx="1" presStyleCnt="3">
        <dgm:presLayoutVars>
          <dgm:bulletEnabled val="1"/>
        </dgm:presLayoutVars>
      </dgm:prSet>
      <dgm:spPr/>
    </dgm:pt>
    <dgm:pt modelId="{9A1A0CAB-E475-48BB-AFBF-9E8754A10710}" type="pres">
      <dgm:prSet presAssocID="{B87A3DFC-E12A-4DC4-82C2-16BAD04AA464}" presName="sibTrans" presStyleCnt="0"/>
      <dgm:spPr/>
    </dgm:pt>
    <dgm:pt modelId="{D1CF8AEA-2921-46E7-BF63-3BD6A21F7097}" type="pres">
      <dgm:prSet presAssocID="{54FB4F83-555D-41F8-8317-C4CC66F88F2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CD503EA-045E-4CD1-B39A-E188DDD44479}" srcId="{2EFD1C76-DB28-43A3-B210-EE259F6B652C}" destId="{6D3CF42A-3043-4046-8965-EC6A56EB52A3}" srcOrd="0" destOrd="0" parTransId="{88B726F4-1B68-4B54-B923-FD5C26E1D451}" sibTransId="{2DF54210-2012-4451-A953-D1F69343E85C}"/>
    <dgm:cxn modelId="{F86502D0-35AE-4DFF-BD62-A32786F50387}" type="presOf" srcId="{5AE91776-B11F-446A-AE4C-B10D90983CE1}" destId="{5B6B43E1-0FB8-4914-9A73-262C9E464DEF}" srcOrd="0" destOrd="1" presId="urn:microsoft.com/office/officeart/2005/8/layout/hProcess9"/>
    <dgm:cxn modelId="{70BDA2FB-A69C-4A52-B1C3-7231A5BE1631}" srcId="{54FB4F83-555D-41F8-8317-C4CC66F88F2C}" destId="{A13BC3C9-E903-4E96-9F87-F0E125022B46}" srcOrd="1" destOrd="0" parTransId="{051A02BB-DDAA-407F-B506-DB905AE7A1C0}" sibTransId="{5CFF815D-E8BB-48F2-928F-136DC629E3B4}"/>
    <dgm:cxn modelId="{47686B1A-65AD-458E-9B41-A710E0667ACC}" srcId="{B3DFEACA-6F8B-4E6A-9F91-291CD42CE6BE}" destId="{E06F0271-8E09-4169-8596-CB09129AC6F3}" srcOrd="2" destOrd="0" parTransId="{06F30E78-52A0-4831-8F89-96C8E9AB28BD}" sibTransId="{5E0900D7-982F-49AE-8811-C1822C3E703A}"/>
    <dgm:cxn modelId="{F6E58E07-FFFF-46F9-91E9-64EDC5297770}" type="presOf" srcId="{E6E51D95-EBA7-44D3-977E-0AB5B6B397AF}" destId="{A5DA690F-6D85-4712-A6C4-85A4AAD99248}" srcOrd="0" destOrd="1" presId="urn:microsoft.com/office/officeart/2005/8/layout/hProcess9"/>
    <dgm:cxn modelId="{39A5D184-0FAE-436C-AA9C-566F73E6C313}" srcId="{54FB4F83-555D-41F8-8317-C4CC66F88F2C}" destId="{D189B1B4-5DD8-4F67-B36F-4C489825540A}" srcOrd="0" destOrd="0" parTransId="{CBC50C1A-30F4-44C2-ACD7-A77FFD0CE15D}" sibTransId="{7024345A-1D71-49E9-9CAF-E6A760716233}"/>
    <dgm:cxn modelId="{79767F1B-33BE-489F-B25E-FF04E7F3A247}" type="presOf" srcId="{DB4418A4-7361-4291-95A7-0916B4316454}" destId="{A5DA690F-6D85-4712-A6C4-85A4AAD99248}" srcOrd="0" destOrd="2" presId="urn:microsoft.com/office/officeart/2005/8/layout/hProcess9"/>
    <dgm:cxn modelId="{EBD68BEF-9F52-4C88-B537-4D9FD13E928B}" srcId="{6D3CF42A-3043-4046-8965-EC6A56EB52A3}" destId="{5AE91776-B11F-446A-AE4C-B10D90983CE1}" srcOrd="0" destOrd="0" parTransId="{E6713E7F-54F5-4F55-936E-4A91AC600C49}" sibTransId="{988CD3E5-9E03-4124-8F32-AACE47685E25}"/>
    <dgm:cxn modelId="{3653C67B-39C6-437E-97C5-567DFFD8F645}" srcId="{B3DFEACA-6F8B-4E6A-9F91-291CD42CE6BE}" destId="{EED8CF4E-0C02-4793-B84B-A5F12DB3251B}" srcOrd="3" destOrd="0" parTransId="{07D4B77D-27ED-4937-B3CB-3388026BB56F}" sibTransId="{0BCD809F-A7E2-4300-ABC3-B732617F595F}"/>
    <dgm:cxn modelId="{32026CC2-C688-489E-A902-A870592B8316}" type="presOf" srcId="{94FBE47B-3740-4D0D-A8DB-0AD7759538EC}" destId="{5B6B43E1-0FB8-4914-9A73-262C9E464DEF}" srcOrd="0" destOrd="2" presId="urn:microsoft.com/office/officeart/2005/8/layout/hProcess9"/>
    <dgm:cxn modelId="{1E750D49-A038-4044-98DE-B385A7C79BBF}" type="presOf" srcId="{E06F0271-8E09-4169-8596-CB09129AC6F3}" destId="{A5DA690F-6D85-4712-A6C4-85A4AAD99248}" srcOrd="0" destOrd="3" presId="urn:microsoft.com/office/officeart/2005/8/layout/hProcess9"/>
    <dgm:cxn modelId="{E48190EF-1A77-4E99-AAB5-CE23C9321CD5}" type="presOf" srcId="{6D3CF42A-3043-4046-8965-EC6A56EB52A3}" destId="{5B6B43E1-0FB8-4914-9A73-262C9E464DEF}" srcOrd="0" destOrd="0" presId="urn:microsoft.com/office/officeart/2005/8/layout/hProcess9"/>
    <dgm:cxn modelId="{7FCE89B8-33B9-4E49-8F5A-E3BC0955936A}" type="presOf" srcId="{2EFD1C76-DB28-43A3-B210-EE259F6B652C}" destId="{43BDEEBC-2E13-4E7C-8CE2-B9164DB5FF21}" srcOrd="0" destOrd="0" presId="urn:microsoft.com/office/officeart/2005/8/layout/hProcess9"/>
    <dgm:cxn modelId="{ED4AECF4-6EF2-42AF-9AA2-2A8AA30D9817}" srcId="{2EFD1C76-DB28-43A3-B210-EE259F6B652C}" destId="{B3DFEACA-6F8B-4E6A-9F91-291CD42CE6BE}" srcOrd="1" destOrd="0" parTransId="{0CF7CFE8-4852-434D-B3F0-EC7F48EC78DC}" sibTransId="{B87A3DFC-E12A-4DC4-82C2-16BAD04AA464}"/>
    <dgm:cxn modelId="{BCC7E36F-B9F6-4D44-8DB6-5FF3BEAA4DD8}" type="presOf" srcId="{0E78D340-8EAE-40D1-A658-14A6A47B45B8}" destId="{5B6B43E1-0FB8-4914-9A73-262C9E464DEF}" srcOrd="0" destOrd="3" presId="urn:microsoft.com/office/officeart/2005/8/layout/hProcess9"/>
    <dgm:cxn modelId="{1A6BF1F4-7142-4F40-BA4D-D613A2314F09}" type="presOf" srcId="{CCAED563-B586-4DA5-BD19-409EA4C917EC}" destId="{5B6B43E1-0FB8-4914-9A73-262C9E464DEF}" srcOrd="0" destOrd="4" presId="urn:microsoft.com/office/officeart/2005/8/layout/hProcess9"/>
    <dgm:cxn modelId="{59D154F2-B8AF-4AC3-A871-C40F384C0E2D}" srcId="{2EFD1C76-DB28-43A3-B210-EE259F6B652C}" destId="{54FB4F83-555D-41F8-8317-C4CC66F88F2C}" srcOrd="2" destOrd="0" parTransId="{73B6A73B-53B1-4EFC-B446-8149CC2CA2ED}" sibTransId="{AB60C17C-E1BA-4B69-99F1-7308F0F34DCB}"/>
    <dgm:cxn modelId="{45980BA4-51E6-444F-94E0-24C685BAC606}" type="presOf" srcId="{EED8CF4E-0C02-4793-B84B-A5F12DB3251B}" destId="{A5DA690F-6D85-4712-A6C4-85A4AAD99248}" srcOrd="0" destOrd="4" presId="urn:microsoft.com/office/officeart/2005/8/layout/hProcess9"/>
    <dgm:cxn modelId="{C43F7116-1B27-4FE2-8F80-96F381960C2D}" type="presOf" srcId="{A13BC3C9-E903-4E96-9F87-F0E125022B46}" destId="{D1CF8AEA-2921-46E7-BF63-3BD6A21F7097}" srcOrd="0" destOrd="2" presId="urn:microsoft.com/office/officeart/2005/8/layout/hProcess9"/>
    <dgm:cxn modelId="{3793306B-641B-4AF5-86D6-E3090B273792}" srcId="{6D3CF42A-3043-4046-8965-EC6A56EB52A3}" destId="{0E78D340-8EAE-40D1-A658-14A6A47B45B8}" srcOrd="2" destOrd="0" parTransId="{614AAE1B-0244-4BDB-877A-A9711F8D3EBD}" sibTransId="{B96C8259-EF1C-494B-B622-C1BC3D072115}"/>
    <dgm:cxn modelId="{F3EB97DD-705C-490C-B049-D7039811087D}" srcId="{6D3CF42A-3043-4046-8965-EC6A56EB52A3}" destId="{94FBE47B-3740-4D0D-A8DB-0AD7759538EC}" srcOrd="1" destOrd="0" parTransId="{ED941171-779F-4936-99E9-3FA0DBD4FF93}" sibTransId="{D187CC9E-48CE-4658-97F5-6B396FC1E727}"/>
    <dgm:cxn modelId="{E417858B-4CA2-4859-8D63-C7AAF2AA09D1}" srcId="{B3DFEACA-6F8B-4E6A-9F91-291CD42CE6BE}" destId="{DB4418A4-7361-4291-95A7-0916B4316454}" srcOrd="1" destOrd="0" parTransId="{27538948-1F1A-4604-94D7-D393E2E5B086}" sibTransId="{FD92FDDE-9689-472F-8C89-2E89E59A4B95}"/>
    <dgm:cxn modelId="{D285F2CB-DDC5-4150-938B-8F7A23359363}" srcId="{6D3CF42A-3043-4046-8965-EC6A56EB52A3}" destId="{CCAED563-B586-4DA5-BD19-409EA4C917EC}" srcOrd="3" destOrd="0" parTransId="{F3C6890F-FB43-47D7-90E5-94AB5C74E4B1}" sibTransId="{44086959-7334-444D-B78D-31CB29BD9B04}"/>
    <dgm:cxn modelId="{1B8890FC-17EE-41DD-BC70-AFE0C540EA84}" type="presOf" srcId="{B3DFEACA-6F8B-4E6A-9F91-291CD42CE6BE}" destId="{A5DA690F-6D85-4712-A6C4-85A4AAD99248}" srcOrd="0" destOrd="0" presId="urn:microsoft.com/office/officeart/2005/8/layout/hProcess9"/>
    <dgm:cxn modelId="{36344E1E-F9D1-4013-BA54-C5D00867B496}" srcId="{B3DFEACA-6F8B-4E6A-9F91-291CD42CE6BE}" destId="{E6E51D95-EBA7-44D3-977E-0AB5B6B397AF}" srcOrd="0" destOrd="0" parTransId="{16BD3BA3-9656-4E30-98EC-5F6580D9CBD3}" sibTransId="{AD4924C9-622A-4786-AEE2-EA7164FB2F2B}"/>
    <dgm:cxn modelId="{0E54A66B-C34F-43E0-A9CB-A9A1762F0264}" type="presOf" srcId="{54FB4F83-555D-41F8-8317-C4CC66F88F2C}" destId="{D1CF8AEA-2921-46E7-BF63-3BD6A21F7097}" srcOrd="0" destOrd="0" presId="urn:microsoft.com/office/officeart/2005/8/layout/hProcess9"/>
    <dgm:cxn modelId="{BC28316C-CF55-4DCB-A770-6EA9C4320A8F}" type="presOf" srcId="{D189B1B4-5DD8-4F67-B36F-4C489825540A}" destId="{D1CF8AEA-2921-46E7-BF63-3BD6A21F7097}" srcOrd="0" destOrd="1" presId="urn:microsoft.com/office/officeart/2005/8/layout/hProcess9"/>
    <dgm:cxn modelId="{90C78507-5068-4D86-BF51-59218ACBDFCF}" type="presParOf" srcId="{43BDEEBC-2E13-4E7C-8CE2-B9164DB5FF21}" destId="{1FE4984B-5B71-4AA3-A3A8-4B1E039A7561}" srcOrd="0" destOrd="0" presId="urn:microsoft.com/office/officeart/2005/8/layout/hProcess9"/>
    <dgm:cxn modelId="{CB4777B1-9D6C-450D-B625-178BA328DE70}" type="presParOf" srcId="{43BDEEBC-2E13-4E7C-8CE2-B9164DB5FF21}" destId="{60F1EBA7-9AF5-4516-8150-E0625ED1E680}" srcOrd="1" destOrd="0" presId="urn:microsoft.com/office/officeart/2005/8/layout/hProcess9"/>
    <dgm:cxn modelId="{DA8740E6-C477-4A9F-90B9-5395D936FDCF}" type="presParOf" srcId="{60F1EBA7-9AF5-4516-8150-E0625ED1E680}" destId="{5B6B43E1-0FB8-4914-9A73-262C9E464DEF}" srcOrd="0" destOrd="0" presId="urn:microsoft.com/office/officeart/2005/8/layout/hProcess9"/>
    <dgm:cxn modelId="{17FA4919-D478-4CD6-BAE7-D13A1DAB7A2C}" type="presParOf" srcId="{60F1EBA7-9AF5-4516-8150-E0625ED1E680}" destId="{3D739245-A963-4581-B00E-33267BFEB791}" srcOrd="1" destOrd="0" presId="urn:microsoft.com/office/officeart/2005/8/layout/hProcess9"/>
    <dgm:cxn modelId="{B0167496-33AD-424A-A513-05B67F84337F}" type="presParOf" srcId="{60F1EBA7-9AF5-4516-8150-E0625ED1E680}" destId="{A5DA690F-6D85-4712-A6C4-85A4AAD99248}" srcOrd="2" destOrd="0" presId="urn:microsoft.com/office/officeart/2005/8/layout/hProcess9"/>
    <dgm:cxn modelId="{A8E69DFF-A5EC-4E86-82D6-0B583463ECE7}" type="presParOf" srcId="{60F1EBA7-9AF5-4516-8150-E0625ED1E680}" destId="{9A1A0CAB-E475-48BB-AFBF-9E8754A10710}" srcOrd="3" destOrd="0" presId="urn:microsoft.com/office/officeart/2005/8/layout/hProcess9"/>
    <dgm:cxn modelId="{705C5388-4DCE-407A-BB7F-CAF89D4F0B79}" type="presParOf" srcId="{60F1EBA7-9AF5-4516-8150-E0625ED1E680}" destId="{D1CF8AEA-2921-46E7-BF63-3BD6A21F70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92EC3-46CB-4983-BB78-184F053CBD5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BA7BA-C7CA-4CAE-94D7-D4F3C7E6E0B6}">
      <dgm:prSet phldrT="[Text]" phldr="1"/>
      <dgm:spPr/>
      <dgm:t>
        <a:bodyPr/>
        <a:lstStyle/>
        <a:p>
          <a:endParaRPr lang="en-US" dirty="0"/>
        </a:p>
      </dgm:t>
    </dgm:pt>
    <dgm:pt modelId="{EC7A9B4F-5D8E-4E22-A29E-18A57E52EE92}" type="parTrans" cxnId="{6A575C35-B1BD-4AC7-BA0F-BCF938D3E16A}">
      <dgm:prSet/>
      <dgm:spPr/>
      <dgm:t>
        <a:bodyPr/>
        <a:lstStyle/>
        <a:p>
          <a:endParaRPr lang="en-US"/>
        </a:p>
      </dgm:t>
    </dgm:pt>
    <dgm:pt modelId="{7860D2B7-CB9C-41F3-B6D8-CF21BF9D01B0}" type="sibTrans" cxnId="{6A575C35-B1BD-4AC7-BA0F-BCF938D3E16A}">
      <dgm:prSet/>
      <dgm:spPr/>
      <dgm:t>
        <a:bodyPr/>
        <a:lstStyle/>
        <a:p>
          <a:endParaRPr lang="en-US"/>
        </a:p>
      </dgm:t>
    </dgm:pt>
    <dgm:pt modelId="{172E55BD-38D5-4BA8-82E6-7DE3EA3ECF1A}">
      <dgm:prSet phldrT="[Text]" phldr="1"/>
      <dgm:spPr/>
      <dgm:t>
        <a:bodyPr/>
        <a:lstStyle/>
        <a:p>
          <a:endParaRPr lang="en-US"/>
        </a:p>
      </dgm:t>
    </dgm:pt>
    <dgm:pt modelId="{D9A1451B-9B7C-4AFF-A26B-E6E3CDB3A0AA}" type="parTrans" cxnId="{F9486146-8EDB-47AE-911C-ED435F5BF958}">
      <dgm:prSet/>
      <dgm:spPr/>
      <dgm:t>
        <a:bodyPr/>
        <a:lstStyle/>
        <a:p>
          <a:endParaRPr lang="en-US"/>
        </a:p>
      </dgm:t>
    </dgm:pt>
    <dgm:pt modelId="{0884E7B5-CBC9-4F4A-986C-676ADCFD507B}" type="sibTrans" cxnId="{F9486146-8EDB-47AE-911C-ED435F5BF958}">
      <dgm:prSet/>
      <dgm:spPr/>
      <dgm:t>
        <a:bodyPr/>
        <a:lstStyle/>
        <a:p>
          <a:endParaRPr lang="en-US"/>
        </a:p>
      </dgm:t>
    </dgm:pt>
    <dgm:pt modelId="{A5C5B678-EFBE-4976-8DAE-EC6B1F0AEDA0}">
      <dgm:prSet phldrT="[Text]" phldr="1"/>
      <dgm:spPr/>
      <dgm:t>
        <a:bodyPr/>
        <a:lstStyle/>
        <a:p>
          <a:endParaRPr lang="en-US" dirty="0"/>
        </a:p>
      </dgm:t>
    </dgm:pt>
    <dgm:pt modelId="{D2457A2B-3F39-4EDE-A14A-188813A23946}" type="parTrans" cxnId="{C0014788-0673-4930-AB90-5889D22BB1AC}">
      <dgm:prSet/>
      <dgm:spPr/>
      <dgm:t>
        <a:bodyPr/>
        <a:lstStyle/>
        <a:p>
          <a:endParaRPr lang="en-US"/>
        </a:p>
      </dgm:t>
    </dgm:pt>
    <dgm:pt modelId="{5A7B3A59-5425-467F-8D1D-1BA8E726A933}" type="sibTrans" cxnId="{C0014788-0673-4930-AB90-5889D22BB1AC}">
      <dgm:prSet/>
      <dgm:spPr/>
      <dgm:t>
        <a:bodyPr/>
        <a:lstStyle/>
        <a:p>
          <a:endParaRPr lang="en-US"/>
        </a:p>
      </dgm:t>
    </dgm:pt>
    <dgm:pt modelId="{3C334618-7155-4A57-BA89-0C6CD38F2B12}">
      <dgm:prSet phldrT="[Text]" phldr="1"/>
      <dgm:spPr/>
      <dgm:t>
        <a:bodyPr/>
        <a:lstStyle/>
        <a:p>
          <a:endParaRPr lang="en-US" dirty="0"/>
        </a:p>
      </dgm:t>
    </dgm:pt>
    <dgm:pt modelId="{A4B9868A-3CFF-4AC6-BB29-12E4B8F481B1}" type="parTrans" cxnId="{3F69749B-110F-41C8-B698-CF4F75D24B7E}">
      <dgm:prSet/>
      <dgm:spPr/>
      <dgm:t>
        <a:bodyPr/>
        <a:lstStyle/>
        <a:p>
          <a:endParaRPr lang="en-US"/>
        </a:p>
      </dgm:t>
    </dgm:pt>
    <dgm:pt modelId="{72387010-29B4-47D5-9DAA-0A8F3DBB7EB1}" type="sibTrans" cxnId="{3F69749B-110F-41C8-B698-CF4F75D24B7E}">
      <dgm:prSet/>
      <dgm:spPr/>
      <dgm:t>
        <a:bodyPr/>
        <a:lstStyle/>
        <a:p>
          <a:endParaRPr lang="en-US"/>
        </a:p>
      </dgm:t>
    </dgm:pt>
    <dgm:pt modelId="{1F5C4D6D-9D3E-44A0-94C4-C5E702B66B9C}">
      <dgm:prSet phldrT="[Text]" phldr="1"/>
      <dgm:spPr/>
      <dgm:t>
        <a:bodyPr/>
        <a:lstStyle/>
        <a:p>
          <a:endParaRPr lang="en-US" dirty="0"/>
        </a:p>
      </dgm:t>
    </dgm:pt>
    <dgm:pt modelId="{B36DE591-1F78-4B42-8E33-98F0407F64A1}" type="parTrans" cxnId="{909FE9BE-C47A-4ACE-B82D-D7715B6FABCC}">
      <dgm:prSet/>
      <dgm:spPr/>
      <dgm:t>
        <a:bodyPr/>
        <a:lstStyle/>
        <a:p>
          <a:endParaRPr lang="en-US"/>
        </a:p>
      </dgm:t>
    </dgm:pt>
    <dgm:pt modelId="{424E69CF-8BDE-46FD-83B9-0C17C36C5EC1}" type="sibTrans" cxnId="{909FE9BE-C47A-4ACE-B82D-D7715B6FABCC}">
      <dgm:prSet/>
      <dgm:spPr/>
      <dgm:t>
        <a:bodyPr/>
        <a:lstStyle/>
        <a:p>
          <a:endParaRPr lang="en-US"/>
        </a:p>
      </dgm:t>
    </dgm:pt>
    <dgm:pt modelId="{F5A1EC09-2EE3-4F65-A9E9-F3AB84E5FE13}">
      <dgm:prSet phldrT="[Text]"/>
      <dgm:spPr/>
      <dgm:t>
        <a:bodyPr/>
        <a:lstStyle/>
        <a:p>
          <a:endParaRPr lang="en-US" dirty="0"/>
        </a:p>
      </dgm:t>
    </dgm:pt>
    <dgm:pt modelId="{DA14AF88-3567-4936-B8AD-8B6B00315799}" type="parTrans" cxnId="{3703BCB4-55D8-4CC0-A122-BE36D96547D8}">
      <dgm:prSet/>
      <dgm:spPr/>
      <dgm:t>
        <a:bodyPr/>
        <a:lstStyle/>
        <a:p>
          <a:endParaRPr lang="en-US"/>
        </a:p>
      </dgm:t>
    </dgm:pt>
    <dgm:pt modelId="{95BF08E8-ECD5-4B20-A5D3-920F3450C0ED}" type="sibTrans" cxnId="{3703BCB4-55D8-4CC0-A122-BE36D96547D8}">
      <dgm:prSet/>
      <dgm:spPr/>
      <dgm:t>
        <a:bodyPr/>
        <a:lstStyle/>
        <a:p>
          <a:endParaRPr lang="en-US"/>
        </a:p>
      </dgm:t>
    </dgm:pt>
    <dgm:pt modelId="{E017622C-3FE5-4BA5-9E1D-B86178C7274C}">
      <dgm:prSet phldrT="[Text]"/>
      <dgm:spPr/>
      <dgm:t>
        <a:bodyPr/>
        <a:lstStyle/>
        <a:p>
          <a:endParaRPr lang="en-US" dirty="0"/>
        </a:p>
      </dgm:t>
    </dgm:pt>
    <dgm:pt modelId="{73859307-3B8E-4596-B6CF-BBAE760A03A5}" type="parTrans" cxnId="{D6E576E6-61A6-44D8-A0ED-E54011BF4F3A}">
      <dgm:prSet/>
      <dgm:spPr/>
      <dgm:t>
        <a:bodyPr/>
        <a:lstStyle/>
        <a:p>
          <a:endParaRPr lang="en-US"/>
        </a:p>
      </dgm:t>
    </dgm:pt>
    <dgm:pt modelId="{D0F562B7-5E91-4B8B-861F-7F64F198A848}" type="sibTrans" cxnId="{D6E576E6-61A6-44D8-A0ED-E54011BF4F3A}">
      <dgm:prSet/>
      <dgm:spPr/>
      <dgm:t>
        <a:bodyPr/>
        <a:lstStyle/>
        <a:p>
          <a:endParaRPr lang="en-US"/>
        </a:p>
      </dgm:t>
    </dgm:pt>
    <dgm:pt modelId="{A1C98752-9C00-421D-B5C2-E9D2AA522DB8}">
      <dgm:prSet phldrT="[Text]"/>
      <dgm:spPr/>
      <dgm:t>
        <a:bodyPr/>
        <a:lstStyle/>
        <a:p>
          <a:endParaRPr lang="en-US" dirty="0"/>
        </a:p>
      </dgm:t>
    </dgm:pt>
    <dgm:pt modelId="{E5FC12F6-77ED-4E96-918D-1D128D2EBE7C}" type="parTrans" cxnId="{ADAC75CF-9A57-4D4B-B867-2E4CCF355163}">
      <dgm:prSet/>
      <dgm:spPr/>
      <dgm:t>
        <a:bodyPr/>
        <a:lstStyle/>
        <a:p>
          <a:endParaRPr lang="en-US"/>
        </a:p>
      </dgm:t>
    </dgm:pt>
    <dgm:pt modelId="{0E5DCF2C-88AF-4F51-858B-A3F28575A84A}" type="sibTrans" cxnId="{ADAC75CF-9A57-4D4B-B867-2E4CCF355163}">
      <dgm:prSet/>
      <dgm:spPr/>
      <dgm:t>
        <a:bodyPr/>
        <a:lstStyle/>
        <a:p>
          <a:endParaRPr lang="en-US"/>
        </a:p>
      </dgm:t>
    </dgm:pt>
    <dgm:pt modelId="{41D97988-F7B7-471D-9C94-A936E4EAD9A3}">
      <dgm:prSet phldrT="[Text]"/>
      <dgm:spPr/>
      <dgm:t>
        <a:bodyPr/>
        <a:lstStyle/>
        <a:p>
          <a:endParaRPr lang="en-US" dirty="0"/>
        </a:p>
      </dgm:t>
    </dgm:pt>
    <dgm:pt modelId="{FCBB24DB-09C6-4C1D-9778-4CDA955DDE68}" type="parTrans" cxnId="{5D920249-F05A-41B3-8F72-7BF68E9E53D1}">
      <dgm:prSet/>
      <dgm:spPr/>
      <dgm:t>
        <a:bodyPr/>
        <a:lstStyle/>
        <a:p>
          <a:endParaRPr lang="en-US"/>
        </a:p>
      </dgm:t>
    </dgm:pt>
    <dgm:pt modelId="{668A53FF-4262-4E41-835A-42426A0F9F89}" type="sibTrans" cxnId="{5D920249-F05A-41B3-8F72-7BF68E9E53D1}">
      <dgm:prSet/>
      <dgm:spPr/>
      <dgm:t>
        <a:bodyPr/>
        <a:lstStyle/>
        <a:p>
          <a:endParaRPr lang="en-US"/>
        </a:p>
      </dgm:t>
    </dgm:pt>
    <dgm:pt modelId="{2F763A05-C678-4FD1-82C1-A65B6845D1A3}">
      <dgm:prSet phldrT="[Text]"/>
      <dgm:spPr/>
      <dgm:t>
        <a:bodyPr/>
        <a:lstStyle/>
        <a:p>
          <a:endParaRPr lang="en-US" dirty="0"/>
        </a:p>
      </dgm:t>
    </dgm:pt>
    <dgm:pt modelId="{92264915-B227-4935-BAD2-3C7E3A55D532}" type="parTrans" cxnId="{B5D088CF-5F43-42F1-8A2C-CF88321A4EB9}">
      <dgm:prSet/>
      <dgm:spPr/>
      <dgm:t>
        <a:bodyPr/>
        <a:lstStyle/>
        <a:p>
          <a:endParaRPr lang="en-US"/>
        </a:p>
      </dgm:t>
    </dgm:pt>
    <dgm:pt modelId="{C34F65EE-1494-4BB5-A497-7D339A766469}" type="sibTrans" cxnId="{B5D088CF-5F43-42F1-8A2C-CF88321A4EB9}">
      <dgm:prSet/>
      <dgm:spPr/>
      <dgm:t>
        <a:bodyPr/>
        <a:lstStyle/>
        <a:p>
          <a:endParaRPr lang="en-US"/>
        </a:p>
      </dgm:t>
    </dgm:pt>
    <dgm:pt modelId="{A00D3576-0487-4CBF-B6F1-CD2A13D8E2F4}">
      <dgm:prSet phldrT="[Text]"/>
      <dgm:spPr/>
      <dgm:t>
        <a:bodyPr/>
        <a:lstStyle/>
        <a:p>
          <a:endParaRPr lang="en-US" dirty="0"/>
        </a:p>
      </dgm:t>
    </dgm:pt>
    <dgm:pt modelId="{8035354E-AD9B-49F0-91B9-4FC1FBC249A8}" type="parTrans" cxnId="{3E4A8036-6317-4117-A7F2-53F99A7ED4AA}">
      <dgm:prSet/>
      <dgm:spPr/>
      <dgm:t>
        <a:bodyPr/>
        <a:lstStyle/>
        <a:p>
          <a:endParaRPr lang="en-US"/>
        </a:p>
      </dgm:t>
    </dgm:pt>
    <dgm:pt modelId="{59845DAF-E46B-4DCF-9276-EB63BB04C2ED}" type="sibTrans" cxnId="{3E4A8036-6317-4117-A7F2-53F99A7ED4AA}">
      <dgm:prSet/>
      <dgm:spPr/>
      <dgm:t>
        <a:bodyPr/>
        <a:lstStyle/>
        <a:p>
          <a:endParaRPr lang="en-US"/>
        </a:p>
      </dgm:t>
    </dgm:pt>
    <dgm:pt modelId="{BA0A6F46-C192-4E7A-B9CD-22A756720AF3}">
      <dgm:prSet phldrT="[Text]"/>
      <dgm:spPr/>
      <dgm:t>
        <a:bodyPr/>
        <a:lstStyle/>
        <a:p>
          <a:endParaRPr lang="en-US" dirty="0"/>
        </a:p>
      </dgm:t>
    </dgm:pt>
    <dgm:pt modelId="{EEF4552E-E78D-4581-9A28-64A77F842BD1}" type="parTrans" cxnId="{DE4AA523-5517-4F79-8A78-FD87911D4B10}">
      <dgm:prSet/>
      <dgm:spPr/>
      <dgm:t>
        <a:bodyPr/>
        <a:lstStyle/>
        <a:p>
          <a:endParaRPr lang="en-US"/>
        </a:p>
      </dgm:t>
    </dgm:pt>
    <dgm:pt modelId="{AD8D255C-506B-4ED5-93DD-EB5B5CF4CAF0}" type="sibTrans" cxnId="{DE4AA523-5517-4F79-8A78-FD87911D4B10}">
      <dgm:prSet/>
      <dgm:spPr/>
      <dgm:t>
        <a:bodyPr/>
        <a:lstStyle/>
        <a:p>
          <a:endParaRPr lang="en-US"/>
        </a:p>
      </dgm:t>
    </dgm:pt>
    <dgm:pt modelId="{85A52A9C-35C6-4520-9849-9716EB0BFBBA}">
      <dgm:prSet phldrT="[Text]"/>
      <dgm:spPr/>
      <dgm:t>
        <a:bodyPr/>
        <a:lstStyle/>
        <a:p>
          <a:endParaRPr lang="en-US" dirty="0"/>
        </a:p>
      </dgm:t>
    </dgm:pt>
    <dgm:pt modelId="{C5E414E6-B1A0-4DD8-87C8-85F4726FBD7A}" type="parTrans" cxnId="{4E526AF5-7FF9-4AF0-A50F-0ADCB33A983E}">
      <dgm:prSet/>
      <dgm:spPr/>
      <dgm:t>
        <a:bodyPr/>
        <a:lstStyle/>
        <a:p>
          <a:endParaRPr lang="en-US"/>
        </a:p>
      </dgm:t>
    </dgm:pt>
    <dgm:pt modelId="{392BE33A-F53A-42D4-AF21-4BFE3BD12EFC}" type="sibTrans" cxnId="{4E526AF5-7FF9-4AF0-A50F-0ADCB33A983E}">
      <dgm:prSet/>
      <dgm:spPr/>
      <dgm:t>
        <a:bodyPr/>
        <a:lstStyle/>
        <a:p>
          <a:endParaRPr lang="en-US"/>
        </a:p>
      </dgm:t>
    </dgm:pt>
    <dgm:pt modelId="{C44348BF-E080-4486-84E6-A2574CA0216F}">
      <dgm:prSet phldrT="[Text]"/>
      <dgm:spPr/>
      <dgm:t>
        <a:bodyPr/>
        <a:lstStyle/>
        <a:p>
          <a:endParaRPr lang="en-US" dirty="0"/>
        </a:p>
      </dgm:t>
    </dgm:pt>
    <dgm:pt modelId="{F5493AB0-B0BD-4F16-8B96-8B2FC5A0678B}" type="parTrans" cxnId="{89968D61-F1B6-4C97-B5FA-D0F71D342313}">
      <dgm:prSet/>
      <dgm:spPr/>
      <dgm:t>
        <a:bodyPr/>
        <a:lstStyle/>
        <a:p>
          <a:endParaRPr lang="en-US"/>
        </a:p>
      </dgm:t>
    </dgm:pt>
    <dgm:pt modelId="{D780E830-C6DF-4E17-ACF8-9ED16D974400}" type="sibTrans" cxnId="{89968D61-F1B6-4C97-B5FA-D0F71D342313}">
      <dgm:prSet/>
      <dgm:spPr/>
      <dgm:t>
        <a:bodyPr/>
        <a:lstStyle/>
        <a:p>
          <a:endParaRPr lang="en-US"/>
        </a:p>
      </dgm:t>
    </dgm:pt>
    <dgm:pt modelId="{3D192620-2E38-493E-9788-C9F87646C33F}">
      <dgm:prSet phldrT="[Text]"/>
      <dgm:spPr/>
      <dgm:t>
        <a:bodyPr/>
        <a:lstStyle/>
        <a:p>
          <a:endParaRPr lang="en-US" dirty="0"/>
        </a:p>
      </dgm:t>
    </dgm:pt>
    <dgm:pt modelId="{A8E69971-5752-436E-B7CF-6A562E258B0D}" type="parTrans" cxnId="{18430516-57CE-4187-A5F5-CF68B42076AF}">
      <dgm:prSet/>
      <dgm:spPr/>
      <dgm:t>
        <a:bodyPr/>
        <a:lstStyle/>
        <a:p>
          <a:endParaRPr lang="en-US"/>
        </a:p>
      </dgm:t>
    </dgm:pt>
    <dgm:pt modelId="{9451C338-E137-40A7-9477-78A5C1B4AB81}" type="sibTrans" cxnId="{18430516-57CE-4187-A5F5-CF68B42076AF}">
      <dgm:prSet/>
      <dgm:spPr/>
      <dgm:t>
        <a:bodyPr/>
        <a:lstStyle/>
        <a:p>
          <a:endParaRPr lang="en-US"/>
        </a:p>
      </dgm:t>
    </dgm:pt>
    <dgm:pt modelId="{4B180B20-5536-413A-9EFF-8189743023C9}">
      <dgm:prSet phldrT="[Text]"/>
      <dgm:spPr/>
      <dgm:t>
        <a:bodyPr/>
        <a:lstStyle/>
        <a:p>
          <a:endParaRPr lang="en-US" dirty="0"/>
        </a:p>
      </dgm:t>
    </dgm:pt>
    <dgm:pt modelId="{EC200507-30C7-4D3E-A5E4-17021842881E}" type="parTrans" cxnId="{C01B1AA7-F1CB-4E06-9995-D900EAEA6DA0}">
      <dgm:prSet/>
      <dgm:spPr/>
      <dgm:t>
        <a:bodyPr/>
        <a:lstStyle/>
        <a:p>
          <a:endParaRPr lang="en-US"/>
        </a:p>
      </dgm:t>
    </dgm:pt>
    <dgm:pt modelId="{265EF5BA-A4E3-4C91-83F1-3E8CC2295749}" type="sibTrans" cxnId="{C01B1AA7-F1CB-4E06-9995-D900EAEA6DA0}">
      <dgm:prSet/>
      <dgm:spPr/>
      <dgm:t>
        <a:bodyPr/>
        <a:lstStyle/>
        <a:p>
          <a:endParaRPr lang="en-US"/>
        </a:p>
      </dgm:t>
    </dgm:pt>
    <dgm:pt modelId="{EF3EC6D7-B0AA-43A7-9D04-FCD8EBB487F0}">
      <dgm:prSet phldrT="[Text]"/>
      <dgm:spPr/>
      <dgm:t>
        <a:bodyPr/>
        <a:lstStyle/>
        <a:p>
          <a:endParaRPr lang="en-US" dirty="0"/>
        </a:p>
      </dgm:t>
    </dgm:pt>
    <dgm:pt modelId="{3848689D-B91A-4783-B257-B3CFA2CFC6B9}" type="parTrans" cxnId="{74B6941C-3DF0-418C-A3AF-F6860D7675BC}">
      <dgm:prSet/>
      <dgm:spPr/>
      <dgm:t>
        <a:bodyPr/>
        <a:lstStyle/>
        <a:p>
          <a:endParaRPr lang="en-US"/>
        </a:p>
      </dgm:t>
    </dgm:pt>
    <dgm:pt modelId="{055776E8-3032-4396-9329-A253D340B391}" type="sibTrans" cxnId="{74B6941C-3DF0-418C-A3AF-F6860D7675BC}">
      <dgm:prSet/>
      <dgm:spPr/>
      <dgm:t>
        <a:bodyPr/>
        <a:lstStyle/>
        <a:p>
          <a:endParaRPr lang="en-US"/>
        </a:p>
      </dgm:t>
    </dgm:pt>
    <dgm:pt modelId="{AC3612CF-81AF-412B-807B-03DA1E2131DF}">
      <dgm:prSet phldrT="[Text]"/>
      <dgm:spPr/>
      <dgm:t>
        <a:bodyPr/>
        <a:lstStyle/>
        <a:p>
          <a:endParaRPr lang="en-US" dirty="0"/>
        </a:p>
      </dgm:t>
    </dgm:pt>
    <dgm:pt modelId="{8C66952B-BE7E-4260-8C7A-B2F21EB35D70}" type="parTrans" cxnId="{15E60F1B-F42B-452A-AB83-38B73887CA61}">
      <dgm:prSet/>
      <dgm:spPr/>
      <dgm:t>
        <a:bodyPr/>
        <a:lstStyle/>
        <a:p>
          <a:endParaRPr lang="en-US"/>
        </a:p>
      </dgm:t>
    </dgm:pt>
    <dgm:pt modelId="{581B25ED-DED3-4306-BCE1-1C7E303FE69C}" type="sibTrans" cxnId="{15E60F1B-F42B-452A-AB83-38B73887CA61}">
      <dgm:prSet/>
      <dgm:spPr/>
      <dgm:t>
        <a:bodyPr/>
        <a:lstStyle/>
        <a:p>
          <a:endParaRPr lang="en-US"/>
        </a:p>
      </dgm:t>
    </dgm:pt>
    <dgm:pt modelId="{841376F4-9CC0-43FD-95B4-51C3CECC7C6C}">
      <dgm:prSet phldrT="[Text]"/>
      <dgm:spPr/>
      <dgm:t>
        <a:bodyPr/>
        <a:lstStyle/>
        <a:p>
          <a:endParaRPr lang="en-US" dirty="0"/>
        </a:p>
      </dgm:t>
    </dgm:pt>
    <dgm:pt modelId="{DCB83C21-48E1-47F8-BACE-F7893EF0DB93}" type="parTrans" cxnId="{02D8BE65-A443-4B54-909F-D9528E16CBC8}">
      <dgm:prSet/>
      <dgm:spPr/>
      <dgm:t>
        <a:bodyPr/>
        <a:lstStyle/>
        <a:p>
          <a:endParaRPr lang="en-US"/>
        </a:p>
      </dgm:t>
    </dgm:pt>
    <dgm:pt modelId="{B4F000C8-0E94-4944-9D4D-833177702D30}" type="sibTrans" cxnId="{02D8BE65-A443-4B54-909F-D9528E16CBC8}">
      <dgm:prSet/>
      <dgm:spPr/>
      <dgm:t>
        <a:bodyPr/>
        <a:lstStyle/>
        <a:p>
          <a:endParaRPr lang="en-US"/>
        </a:p>
      </dgm:t>
    </dgm:pt>
    <dgm:pt modelId="{641F0466-DCC2-4C6E-87A3-2FE83CCA3A8A}">
      <dgm:prSet phldrT="[Text]" phldr="1"/>
      <dgm:spPr/>
      <dgm:t>
        <a:bodyPr/>
        <a:lstStyle/>
        <a:p>
          <a:endParaRPr lang="en-US" dirty="0"/>
        </a:p>
      </dgm:t>
    </dgm:pt>
    <dgm:pt modelId="{F058C033-E857-4D94-AF35-9A4AB4C11B35}" type="sibTrans" cxnId="{54C41C3A-F1F3-4A2A-9058-CA3ED81FA913}">
      <dgm:prSet/>
      <dgm:spPr/>
      <dgm:t>
        <a:bodyPr/>
        <a:lstStyle/>
        <a:p>
          <a:endParaRPr lang="en-US"/>
        </a:p>
      </dgm:t>
    </dgm:pt>
    <dgm:pt modelId="{4C999ED4-A518-406E-B7EB-D40A06042C17}" type="parTrans" cxnId="{54C41C3A-F1F3-4A2A-9058-CA3ED81FA913}">
      <dgm:prSet/>
      <dgm:spPr/>
      <dgm:t>
        <a:bodyPr/>
        <a:lstStyle/>
        <a:p>
          <a:endParaRPr lang="en-US"/>
        </a:p>
      </dgm:t>
    </dgm:pt>
    <dgm:pt modelId="{F95C357D-9592-47EB-8567-AE2B6966DAD2}" type="pres">
      <dgm:prSet presAssocID="{D2792EC3-46CB-4983-BB78-184F053CBD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03731C-C9EB-4DD4-8CAD-2824D7688D29}" type="pres">
      <dgm:prSet presAssocID="{2CEBA7BA-C7CA-4CAE-94D7-D4F3C7E6E0B6}" presName="hierRoot1" presStyleCnt="0"/>
      <dgm:spPr/>
    </dgm:pt>
    <dgm:pt modelId="{16A7C1E5-678A-4106-9A18-7148670AFB80}" type="pres">
      <dgm:prSet presAssocID="{2CEBA7BA-C7CA-4CAE-94D7-D4F3C7E6E0B6}" presName="composite" presStyleCnt="0"/>
      <dgm:spPr/>
    </dgm:pt>
    <dgm:pt modelId="{D6161AD2-9797-43B9-A85E-311E47FAA60D}" type="pres">
      <dgm:prSet presAssocID="{2CEBA7BA-C7CA-4CAE-94D7-D4F3C7E6E0B6}" presName="image" presStyleLbl="node0" presStyleIdx="0" presStyleCnt="1"/>
      <dgm:spPr/>
    </dgm:pt>
    <dgm:pt modelId="{79C78AF3-71BA-4F02-A3C9-1B2CB3E6B279}" type="pres">
      <dgm:prSet presAssocID="{2CEBA7BA-C7CA-4CAE-94D7-D4F3C7E6E0B6}" presName="text" presStyleLbl="revTx" presStyleIdx="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9D369-9587-42F4-BC94-095D23254E93}" type="pres">
      <dgm:prSet presAssocID="{2CEBA7BA-C7CA-4CAE-94D7-D4F3C7E6E0B6}" presName="hierChild2" presStyleCnt="0"/>
      <dgm:spPr/>
    </dgm:pt>
    <dgm:pt modelId="{19AAEEA5-1E4E-49C4-A974-0BCFEA1D5BC7}" type="pres">
      <dgm:prSet presAssocID="{4C999ED4-A518-406E-B7EB-D40A06042C1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D6E202C-18F1-4ADD-8ECC-1A16055AEA17}" type="pres">
      <dgm:prSet presAssocID="{641F0466-DCC2-4C6E-87A3-2FE83CCA3A8A}" presName="hierRoot2" presStyleCnt="0"/>
      <dgm:spPr/>
    </dgm:pt>
    <dgm:pt modelId="{5B7657FF-25C6-497D-84C1-25265CC3D194}" type="pres">
      <dgm:prSet presAssocID="{641F0466-DCC2-4C6E-87A3-2FE83CCA3A8A}" presName="composite2" presStyleCnt="0"/>
      <dgm:spPr/>
    </dgm:pt>
    <dgm:pt modelId="{8AC0EF01-9FA8-4DC5-8472-D949CD25B45F}" type="pres">
      <dgm:prSet presAssocID="{641F0466-DCC2-4C6E-87A3-2FE83CCA3A8A}" presName="image2" presStyleLbl="node2" presStyleIdx="0" presStyleCnt="2"/>
      <dgm:spPr/>
    </dgm:pt>
    <dgm:pt modelId="{657280D4-A312-4980-919C-3DE8BEF5D7F0}" type="pres">
      <dgm:prSet presAssocID="{641F0466-DCC2-4C6E-87A3-2FE83CCA3A8A}" presName="text2" presStyleLbl="revTx" presStyleIdx="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C67C83-7AE4-4544-ACB8-C362366A3EA5}" type="pres">
      <dgm:prSet presAssocID="{641F0466-DCC2-4C6E-87A3-2FE83CCA3A8A}" presName="hierChild3" presStyleCnt="0"/>
      <dgm:spPr/>
    </dgm:pt>
    <dgm:pt modelId="{C51DE825-9C21-4E35-99B8-43BC17428133}" type="pres">
      <dgm:prSet presAssocID="{D9A1451B-9B7C-4AFF-A26B-E6E3CDB3A0AA}" presName="Name17" presStyleLbl="parChTrans1D3" presStyleIdx="0" presStyleCnt="4"/>
      <dgm:spPr/>
      <dgm:t>
        <a:bodyPr/>
        <a:lstStyle/>
        <a:p>
          <a:endParaRPr lang="en-US"/>
        </a:p>
      </dgm:t>
    </dgm:pt>
    <dgm:pt modelId="{2283820D-6FEF-48D5-81AB-F2687BF3630B}" type="pres">
      <dgm:prSet presAssocID="{172E55BD-38D5-4BA8-82E6-7DE3EA3ECF1A}" presName="hierRoot3" presStyleCnt="0"/>
      <dgm:spPr/>
    </dgm:pt>
    <dgm:pt modelId="{E1A3E6D0-553C-4536-AF57-A62CF23A370D}" type="pres">
      <dgm:prSet presAssocID="{172E55BD-38D5-4BA8-82E6-7DE3EA3ECF1A}" presName="composite3" presStyleCnt="0"/>
      <dgm:spPr/>
    </dgm:pt>
    <dgm:pt modelId="{FE80B9E5-E0DC-4EAE-A950-BE1F6CD193A8}" type="pres">
      <dgm:prSet presAssocID="{172E55BD-38D5-4BA8-82E6-7DE3EA3ECF1A}" presName="image3" presStyleLbl="node3" presStyleIdx="0" presStyleCnt="4"/>
      <dgm:spPr/>
    </dgm:pt>
    <dgm:pt modelId="{4DDDC3AC-97DC-4E05-B854-289451F65232}" type="pres">
      <dgm:prSet presAssocID="{172E55BD-38D5-4BA8-82E6-7DE3EA3ECF1A}" presName="text3" presStyleLbl="revTx" presStyleIdx="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09CC8-F2F7-44B4-B31F-194AA6B0CA55}" type="pres">
      <dgm:prSet presAssocID="{172E55BD-38D5-4BA8-82E6-7DE3EA3ECF1A}" presName="hierChild4" presStyleCnt="0"/>
      <dgm:spPr/>
    </dgm:pt>
    <dgm:pt modelId="{394B1ACB-CCBF-4AA1-9365-9E69DA84AD21}" type="pres">
      <dgm:prSet presAssocID="{D2457A2B-3F39-4EDE-A14A-188813A2394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8904FED-C8FA-4937-8AF8-461D325BCC88}" type="pres">
      <dgm:prSet presAssocID="{A5C5B678-EFBE-4976-8DAE-EC6B1F0AEDA0}" presName="hierRoot3" presStyleCnt="0"/>
      <dgm:spPr/>
    </dgm:pt>
    <dgm:pt modelId="{FE5C1556-54A5-4F8C-ABA3-BEECDBD66ECD}" type="pres">
      <dgm:prSet presAssocID="{A5C5B678-EFBE-4976-8DAE-EC6B1F0AEDA0}" presName="composite3" presStyleCnt="0"/>
      <dgm:spPr/>
    </dgm:pt>
    <dgm:pt modelId="{ED596A05-F59A-4FB9-914A-68928489BCDF}" type="pres">
      <dgm:prSet presAssocID="{A5C5B678-EFBE-4976-8DAE-EC6B1F0AEDA0}" presName="image3" presStyleLbl="node3" presStyleIdx="1" presStyleCnt="4"/>
      <dgm:spPr/>
    </dgm:pt>
    <dgm:pt modelId="{5BF16772-1655-437F-99E6-A49472E24F60}" type="pres">
      <dgm:prSet presAssocID="{A5C5B678-EFBE-4976-8DAE-EC6B1F0AEDA0}" presName="text3" presStyleLbl="revTx" presStyleIdx="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36D70-33D9-4529-948F-C0D02AE48EBF}" type="pres">
      <dgm:prSet presAssocID="{A5C5B678-EFBE-4976-8DAE-EC6B1F0AEDA0}" presName="hierChild4" presStyleCnt="0"/>
      <dgm:spPr/>
    </dgm:pt>
    <dgm:pt modelId="{DAB5F5D1-1AB0-48B4-BA5F-2F118C9C52C3}" type="pres">
      <dgm:prSet presAssocID="{EEF4552E-E78D-4581-9A28-64A77F842BD1}" presName="Name23" presStyleLbl="parChTrans1D4" presStyleIdx="0" presStyleCnt="13"/>
      <dgm:spPr/>
      <dgm:t>
        <a:bodyPr/>
        <a:lstStyle/>
        <a:p>
          <a:endParaRPr lang="en-US"/>
        </a:p>
      </dgm:t>
    </dgm:pt>
    <dgm:pt modelId="{8379C552-DCE6-44AD-9BA5-76E5F92EA203}" type="pres">
      <dgm:prSet presAssocID="{BA0A6F46-C192-4E7A-B9CD-22A756720AF3}" presName="hierRoot4" presStyleCnt="0"/>
      <dgm:spPr/>
    </dgm:pt>
    <dgm:pt modelId="{BADE68B5-06CD-422A-A9FC-1E38FCC20A29}" type="pres">
      <dgm:prSet presAssocID="{BA0A6F46-C192-4E7A-B9CD-22A756720AF3}" presName="composite4" presStyleCnt="0"/>
      <dgm:spPr/>
    </dgm:pt>
    <dgm:pt modelId="{68118EAB-5258-4980-8F4E-307050302318}" type="pres">
      <dgm:prSet presAssocID="{BA0A6F46-C192-4E7A-B9CD-22A756720AF3}" presName="image4" presStyleLbl="node4" presStyleIdx="0" presStyleCnt="13"/>
      <dgm:spPr/>
    </dgm:pt>
    <dgm:pt modelId="{4BF71A41-5B7F-4025-8255-F1029E73A90A}" type="pres">
      <dgm:prSet presAssocID="{BA0A6F46-C192-4E7A-B9CD-22A756720AF3}" presName="text4" presStyleLbl="revTx" presStyleIdx="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1352C0-9EBF-48E6-82E5-FD0D072E085B}" type="pres">
      <dgm:prSet presAssocID="{BA0A6F46-C192-4E7A-B9CD-22A756720AF3}" presName="hierChild5" presStyleCnt="0"/>
      <dgm:spPr/>
    </dgm:pt>
    <dgm:pt modelId="{B7F3460C-79BA-463A-ABA3-93B92AC3FAC1}" type="pres">
      <dgm:prSet presAssocID="{8035354E-AD9B-49F0-91B9-4FC1FBC249A8}" presName="Name23" presStyleLbl="parChTrans1D4" presStyleIdx="1" presStyleCnt="13"/>
      <dgm:spPr/>
      <dgm:t>
        <a:bodyPr/>
        <a:lstStyle/>
        <a:p>
          <a:endParaRPr lang="en-US"/>
        </a:p>
      </dgm:t>
    </dgm:pt>
    <dgm:pt modelId="{B4EE8E41-2222-42D8-872B-918C4B875C73}" type="pres">
      <dgm:prSet presAssocID="{A00D3576-0487-4CBF-B6F1-CD2A13D8E2F4}" presName="hierRoot4" presStyleCnt="0"/>
      <dgm:spPr/>
    </dgm:pt>
    <dgm:pt modelId="{BE13E165-E1D2-4B4B-B4E4-B251990C2B64}" type="pres">
      <dgm:prSet presAssocID="{A00D3576-0487-4CBF-B6F1-CD2A13D8E2F4}" presName="composite4" presStyleCnt="0"/>
      <dgm:spPr/>
    </dgm:pt>
    <dgm:pt modelId="{87E8ACE9-4453-4882-A0CF-1D68857F58B3}" type="pres">
      <dgm:prSet presAssocID="{A00D3576-0487-4CBF-B6F1-CD2A13D8E2F4}" presName="image4" presStyleLbl="node4" presStyleIdx="1" presStyleCnt="13"/>
      <dgm:spPr/>
    </dgm:pt>
    <dgm:pt modelId="{9BA11D16-14DB-423F-8F70-41E046A26742}" type="pres">
      <dgm:prSet presAssocID="{A00D3576-0487-4CBF-B6F1-CD2A13D8E2F4}" presName="text4" presStyleLbl="revTx" presStyleIdx="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BA3947-0BDB-4A5A-9A65-4FB58F9FD2E6}" type="pres">
      <dgm:prSet presAssocID="{A00D3576-0487-4CBF-B6F1-CD2A13D8E2F4}" presName="hierChild5" presStyleCnt="0"/>
      <dgm:spPr/>
    </dgm:pt>
    <dgm:pt modelId="{9EF3F3FB-AA8C-4874-BFE9-C2B2FF8DD4BA}" type="pres">
      <dgm:prSet presAssocID="{C5E414E6-B1A0-4DD8-87C8-85F4726FBD7A}" presName="Name23" presStyleLbl="parChTrans1D4" presStyleIdx="2" presStyleCnt="13"/>
      <dgm:spPr/>
      <dgm:t>
        <a:bodyPr/>
        <a:lstStyle/>
        <a:p>
          <a:endParaRPr lang="en-US"/>
        </a:p>
      </dgm:t>
    </dgm:pt>
    <dgm:pt modelId="{42432B48-53C1-4E7C-AC39-E00F6FC1D013}" type="pres">
      <dgm:prSet presAssocID="{85A52A9C-35C6-4520-9849-9716EB0BFBBA}" presName="hierRoot4" presStyleCnt="0"/>
      <dgm:spPr/>
    </dgm:pt>
    <dgm:pt modelId="{FD3071C1-566D-407D-AC60-28E2ECCE949A}" type="pres">
      <dgm:prSet presAssocID="{85A52A9C-35C6-4520-9849-9716EB0BFBBA}" presName="composite4" presStyleCnt="0"/>
      <dgm:spPr/>
    </dgm:pt>
    <dgm:pt modelId="{F5DC2366-B0C3-4E49-8DE3-A747C772AE12}" type="pres">
      <dgm:prSet presAssocID="{85A52A9C-35C6-4520-9849-9716EB0BFBBA}" presName="image4" presStyleLbl="node4" presStyleIdx="2" presStyleCnt="13"/>
      <dgm:spPr/>
    </dgm:pt>
    <dgm:pt modelId="{88FDFF05-3C3E-4664-9227-C5F6F0AE10A5}" type="pres">
      <dgm:prSet presAssocID="{85A52A9C-35C6-4520-9849-9716EB0BFBBA}" presName="text4" presStyleLbl="revTx" presStyleIdx="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B60C90-2C4A-4AE7-9A3D-0738FD10A40E}" type="pres">
      <dgm:prSet presAssocID="{85A52A9C-35C6-4520-9849-9716EB0BFBBA}" presName="hierChild5" presStyleCnt="0"/>
      <dgm:spPr/>
    </dgm:pt>
    <dgm:pt modelId="{BF24D7D6-6300-459B-B095-9D215F9102AC}" type="pres">
      <dgm:prSet presAssocID="{F5493AB0-B0BD-4F16-8B96-8B2FC5A0678B}" presName="Name23" presStyleLbl="parChTrans1D4" presStyleIdx="3" presStyleCnt="13"/>
      <dgm:spPr/>
      <dgm:t>
        <a:bodyPr/>
        <a:lstStyle/>
        <a:p>
          <a:endParaRPr lang="en-US"/>
        </a:p>
      </dgm:t>
    </dgm:pt>
    <dgm:pt modelId="{A116805B-CA20-4DA0-93F2-238CE99DF03D}" type="pres">
      <dgm:prSet presAssocID="{C44348BF-E080-4486-84E6-A2574CA0216F}" presName="hierRoot4" presStyleCnt="0"/>
      <dgm:spPr/>
    </dgm:pt>
    <dgm:pt modelId="{AB2E588F-12C4-48A9-B8CC-2B041C6B1F11}" type="pres">
      <dgm:prSet presAssocID="{C44348BF-E080-4486-84E6-A2574CA0216F}" presName="composite4" presStyleCnt="0"/>
      <dgm:spPr/>
    </dgm:pt>
    <dgm:pt modelId="{264C08C4-6F86-4D4B-ACDB-4808147BFDD9}" type="pres">
      <dgm:prSet presAssocID="{C44348BF-E080-4486-84E6-A2574CA0216F}" presName="image4" presStyleLbl="node4" presStyleIdx="3" presStyleCnt="13"/>
      <dgm:spPr/>
    </dgm:pt>
    <dgm:pt modelId="{A4EB82A5-0347-4020-97B2-2F7FAAD3DD63}" type="pres">
      <dgm:prSet presAssocID="{C44348BF-E080-4486-84E6-A2574CA0216F}" presName="text4" presStyleLbl="revTx" presStyleIdx="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5E785-40B8-407B-872C-266210400BF4}" type="pres">
      <dgm:prSet presAssocID="{C44348BF-E080-4486-84E6-A2574CA0216F}" presName="hierChild5" presStyleCnt="0"/>
      <dgm:spPr/>
    </dgm:pt>
    <dgm:pt modelId="{C4CAC538-DA9E-4670-B2B7-FA861D4D186E}" type="pres">
      <dgm:prSet presAssocID="{A8E69971-5752-436E-B7CF-6A562E258B0D}" presName="Name23" presStyleLbl="parChTrans1D4" presStyleIdx="4" presStyleCnt="13"/>
      <dgm:spPr/>
      <dgm:t>
        <a:bodyPr/>
        <a:lstStyle/>
        <a:p>
          <a:endParaRPr lang="en-US"/>
        </a:p>
      </dgm:t>
    </dgm:pt>
    <dgm:pt modelId="{165E9541-4F75-48D9-91E0-1CDCBA46FC0A}" type="pres">
      <dgm:prSet presAssocID="{3D192620-2E38-493E-9788-C9F87646C33F}" presName="hierRoot4" presStyleCnt="0"/>
      <dgm:spPr/>
    </dgm:pt>
    <dgm:pt modelId="{A78557D8-9CCF-4544-BD6E-F617856109F5}" type="pres">
      <dgm:prSet presAssocID="{3D192620-2E38-493E-9788-C9F87646C33F}" presName="composite4" presStyleCnt="0"/>
      <dgm:spPr/>
    </dgm:pt>
    <dgm:pt modelId="{5DF2B659-5279-4E34-8205-BA0A51559A19}" type="pres">
      <dgm:prSet presAssocID="{3D192620-2E38-493E-9788-C9F87646C33F}" presName="image4" presStyleLbl="node4" presStyleIdx="4" presStyleCnt="13"/>
      <dgm:spPr/>
    </dgm:pt>
    <dgm:pt modelId="{172746C8-D09F-4657-8813-C270B757583B}" type="pres">
      <dgm:prSet presAssocID="{3D192620-2E38-493E-9788-C9F87646C33F}" presName="text4" presStyleLbl="revTx" presStyleIdx="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7DEA81-C549-4D5F-A488-FB3E3CCA0F0E}" type="pres">
      <dgm:prSet presAssocID="{3D192620-2E38-493E-9788-C9F87646C33F}" presName="hierChild5" presStyleCnt="0"/>
      <dgm:spPr/>
    </dgm:pt>
    <dgm:pt modelId="{6FB112BC-ED8E-4D41-BE61-4AA33AD3680D}" type="pres">
      <dgm:prSet presAssocID="{EC200507-30C7-4D3E-A5E4-17021842881E}" presName="Name23" presStyleLbl="parChTrans1D4" presStyleIdx="5" presStyleCnt="13"/>
      <dgm:spPr/>
      <dgm:t>
        <a:bodyPr/>
        <a:lstStyle/>
        <a:p>
          <a:endParaRPr lang="en-US"/>
        </a:p>
      </dgm:t>
    </dgm:pt>
    <dgm:pt modelId="{3A863E8E-D54B-4BCB-9842-2B23AAE67627}" type="pres">
      <dgm:prSet presAssocID="{4B180B20-5536-413A-9EFF-8189743023C9}" presName="hierRoot4" presStyleCnt="0"/>
      <dgm:spPr/>
    </dgm:pt>
    <dgm:pt modelId="{A798CBFE-174E-4AC5-8DF6-0FE63D022ED8}" type="pres">
      <dgm:prSet presAssocID="{4B180B20-5536-413A-9EFF-8189743023C9}" presName="composite4" presStyleCnt="0"/>
      <dgm:spPr/>
    </dgm:pt>
    <dgm:pt modelId="{F53F6311-3EE7-4FE2-8061-32F26FB1AAB8}" type="pres">
      <dgm:prSet presAssocID="{4B180B20-5536-413A-9EFF-8189743023C9}" presName="image4" presStyleLbl="node4" presStyleIdx="5" presStyleCnt="13"/>
      <dgm:spPr/>
    </dgm:pt>
    <dgm:pt modelId="{58C6FD89-3D62-41C3-9CA8-39CD60825248}" type="pres">
      <dgm:prSet presAssocID="{4B180B20-5536-413A-9EFF-8189743023C9}" presName="text4" presStyleLbl="revTx" presStyleIdx="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3C4F6-F092-443F-A6DF-7ECF816EF39C}" type="pres">
      <dgm:prSet presAssocID="{4B180B20-5536-413A-9EFF-8189743023C9}" presName="hierChild5" presStyleCnt="0"/>
      <dgm:spPr/>
    </dgm:pt>
    <dgm:pt modelId="{89D97EDB-5FE4-44B5-AC73-C531807DF7D1}" type="pres">
      <dgm:prSet presAssocID="{3848689D-B91A-4783-B257-B3CFA2CFC6B9}" presName="Name23" presStyleLbl="parChTrans1D4" presStyleIdx="6" presStyleCnt="13"/>
      <dgm:spPr/>
      <dgm:t>
        <a:bodyPr/>
        <a:lstStyle/>
        <a:p>
          <a:endParaRPr lang="en-US"/>
        </a:p>
      </dgm:t>
    </dgm:pt>
    <dgm:pt modelId="{FB696312-0F41-4A50-A2E0-128250296E10}" type="pres">
      <dgm:prSet presAssocID="{EF3EC6D7-B0AA-43A7-9D04-FCD8EBB487F0}" presName="hierRoot4" presStyleCnt="0"/>
      <dgm:spPr/>
    </dgm:pt>
    <dgm:pt modelId="{C43DB7D8-FFFA-4CBE-9DA2-787C34539CFD}" type="pres">
      <dgm:prSet presAssocID="{EF3EC6D7-B0AA-43A7-9D04-FCD8EBB487F0}" presName="composite4" presStyleCnt="0"/>
      <dgm:spPr/>
    </dgm:pt>
    <dgm:pt modelId="{350F0385-17BD-46AE-AB87-B3AEF1977D8D}" type="pres">
      <dgm:prSet presAssocID="{EF3EC6D7-B0AA-43A7-9D04-FCD8EBB487F0}" presName="image4" presStyleLbl="node4" presStyleIdx="6" presStyleCnt="13"/>
      <dgm:spPr/>
    </dgm:pt>
    <dgm:pt modelId="{AC5E6C60-7470-4F29-831E-52DFA0F667D1}" type="pres">
      <dgm:prSet presAssocID="{EF3EC6D7-B0AA-43A7-9D04-FCD8EBB487F0}" presName="text4" presStyleLbl="revTx" presStyleIdx="1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4B825-F482-4BC0-8877-12D111267F86}" type="pres">
      <dgm:prSet presAssocID="{EF3EC6D7-B0AA-43A7-9D04-FCD8EBB487F0}" presName="hierChild5" presStyleCnt="0"/>
      <dgm:spPr/>
    </dgm:pt>
    <dgm:pt modelId="{E3925483-CEC7-4B8A-97C1-5DBC1AA38CE6}" type="pres">
      <dgm:prSet presAssocID="{8C66952B-BE7E-4260-8C7A-B2F21EB35D70}" presName="Name23" presStyleLbl="parChTrans1D4" presStyleIdx="7" presStyleCnt="13"/>
      <dgm:spPr/>
      <dgm:t>
        <a:bodyPr/>
        <a:lstStyle/>
        <a:p>
          <a:endParaRPr lang="en-US"/>
        </a:p>
      </dgm:t>
    </dgm:pt>
    <dgm:pt modelId="{68FAA677-3EBA-49AB-8ECC-FCB2CB6B2E6B}" type="pres">
      <dgm:prSet presAssocID="{AC3612CF-81AF-412B-807B-03DA1E2131DF}" presName="hierRoot4" presStyleCnt="0"/>
      <dgm:spPr/>
    </dgm:pt>
    <dgm:pt modelId="{1F5FC097-3900-4C9B-8928-2699E3F82BAE}" type="pres">
      <dgm:prSet presAssocID="{AC3612CF-81AF-412B-807B-03DA1E2131DF}" presName="composite4" presStyleCnt="0"/>
      <dgm:spPr/>
    </dgm:pt>
    <dgm:pt modelId="{2C94F78A-DA62-4565-B570-F84BDDBAA888}" type="pres">
      <dgm:prSet presAssocID="{AC3612CF-81AF-412B-807B-03DA1E2131DF}" presName="image4" presStyleLbl="node4" presStyleIdx="7" presStyleCnt="13"/>
      <dgm:spPr/>
    </dgm:pt>
    <dgm:pt modelId="{08A16EC7-0F12-4A4A-870E-C42667EFF834}" type="pres">
      <dgm:prSet presAssocID="{AC3612CF-81AF-412B-807B-03DA1E2131DF}" presName="text4" presStyleLbl="revTx" presStyleIdx="1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C8FF4-F02B-4C3A-AECF-FB1412617BC3}" type="pres">
      <dgm:prSet presAssocID="{AC3612CF-81AF-412B-807B-03DA1E2131DF}" presName="hierChild5" presStyleCnt="0"/>
      <dgm:spPr/>
    </dgm:pt>
    <dgm:pt modelId="{78D15460-A8AD-468F-8912-063B56F5E233}" type="pres">
      <dgm:prSet presAssocID="{DCB83C21-48E1-47F8-BACE-F7893EF0DB93}" presName="Name23" presStyleLbl="parChTrans1D4" presStyleIdx="8" presStyleCnt="13"/>
      <dgm:spPr/>
      <dgm:t>
        <a:bodyPr/>
        <a:lstStyle/>
        <a:p>
          <a:endParaRPr lang="en-US"/>
        </a:p>
      </dgm:t>
    </dgm:pt>
    <dgm:pt modelId="{1648D2E9-C00F-4B5B-B1AF-56257327513B}" type="pres">
      <dgm:prSet presAssocID="{841376F4-9CC0-43FD-95B4-51C3CECC7C6C}" presName="hierRoot4" presStyleCnt="0"/>
      <dgm:spPr/>
    </dgm:pt>
    <dgm:pt modelId="{87873B93-C0E7-46E9-9102-1489F1E32FA1}" type="pres">
      <dgm:prSet presAssocID="{841376F4-9CC0-43FD-95B4-51C3CECC7C6C}" presName="composite4" presStyleCnt="0"/>
      <dgm:spPr/>
    </dgm:pt>
    <dgm:pt modelId="{4DD312BE-70ED-4ABF-B068-C54412E270F0}" type="pres">
      <dgm:prSet presAssocID="{841376F4-9CC0-43FD-95B4-51C3CECC7C6C}" presName="image4" presStyleLbl="node4" presStyleIdx="8" presStyleCnt="13"/>
      <dgm:spPr/>
    </dgm:pt>
    <dgm:pt modelId="{ED9CDD5F-8F72-4CED-94FF-D999C100E7A6}" type="pres">
      <dgm:prSet presAssocID="{841376F4-9CC0-43FD-95B4-51C3CECC7C6C}" presName="text4" presStyleLbl="revTx" presStyleIdx="1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C2B8B-317A-42BE-BBA2-E984AB5D0AAC}" type="pres">
      <dgm:prSet presAssocID="{841376F4-9CC0-43FD-95B4-51C3CECC7C6C}" presName="hierChild5" presStyleCnt="0"/>
      <dgm:spPr/>
    </dgm:pt>
    <dgm:pt modelId="{517842E1-5D90-4634-B790-85F58AF29D56}" type="pres">
      <dgm:prSet presAssocID="{92264915-B227-4935-BAD2-3C7E3A55D532}" presName="Name23" presStyleLbl="parChTrans1D4" presStyleIdx="9" presStyleCnt="13"/>
      <dgm:spPr/>
      <dgm:t>
        <a:bodyPr/>
        <a:lstStyle/>
        <a:p>
          <a:endParaRPr lang="en-US"/>
        </a:p>
      </dgm:t>
    </dgm:pt>
    <dgm:pt modelId="{DC436770-660B-4138-96A3-D46AA59AAEF3}" type="pres">
      <dgm:prSet presAssocID="{2F763A05-C678-4FD1-82C1-A65B6845D1A3}" presName="hierRoot4" presStyleCnt="0"/>
      <dgm:spPr/>
    </dgm:pt>
    <dgm:pt modelId="{C2DA1668-BC66-4BDA-9989-FD3058D91DEA}" type="pres">
      <dgm:prSet presAssocID="{2F763A05-C678-4FD1-82C1-A65B6845D1A3}" presName="composite4" presStyleCnt="0"/>
      <dgm:spPr/>
    </dgm:pt>
    <dgm:pt modelId="{544334BC-7F82-41C5-8DAB-99C1D16B10F4}" type="pres">
      <dgm:prSet presAssocID="{2F763A05-C678-4FD1-82C1-A65B6845D1A3}" presName="image4" presStyleLbl="node4" presStyleIdx="9" presStyleCnt="13"/>
      <dgm:spPr/>
    </dgm:pt>
    <dgm:pt modelId="{4C1620E1-F370-4010-B796-40F5978B207C}" type="pres">
      <dgm:prSet presAssocID="{2F763A05-C678-4FD1-82C1-A65B6845D1A3}" presName="text4" presStyleLbl="revTx" presStyleIdx="1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7CA63-D26A-40C2-953C-1D039E711C3C}" type="pres">
      <dgm:prSet presAssocID="{2F763A05-C678-4FD1-82C1-A65B6845D1A3}" presName="hierChild5" presStyleCnt="0"/>
      <dgm:spPr/>
    </dgm:pt>
    <dgm:pt modelId="{56F658DD-59B3-467A-9B0F-3C930D206C57}" type="pres">
      <dgm:prSet presAssocID="{FCBB24DB-09C6-4C1D-9778-4CDA955DDE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2F24C9D-6AFC-4A99-9063-9EE5A4D79D97}" type="pres">
      <dgm:prSet presAssocID="{41D97988-F7B7-471D-9C94-A936E4EAD9A3}" presName="hierRoot3" presStyleCnt="0"/>
      <dgm:spPr/>
    </dgm:pt>
    <dgm:pt modelId="{4ED087F5-D180-48A9-9548-E21E4636E962}" type="pres">
      <dgm:prSet presAssocID="{41D97988-F7B7-471D-9C94-A936E4EAD9A3}" presName="composite3" presStyleCnt="0"/>
      <dgm:spPr/>
    </dgm:pt>
    <dgm:pt modelId="{4FE810A1-F85C-4433-A832-ACD653C9D88F}" type="pres">
      <dgm:prSet presAssocID="{41D97988-F7B7-471D-9C94-A936E4EAD9A3}" presName="image3" presStyleLbl="node3" presStyleIdx="2" presStyleCnt="4"/>
      <dgm:spPr/>
    </dgm:pt>
    <dgm:pt modelId="{3E97A440-0D79-43FC-B469-DE388DB126AD}" type="pres">
      <dgm:prSet presAssocID="{41D97988-F7B7-471D-9C94-A936E4EAD9A3}" presName="text3" presStyleLbl="revTx" presStyleIdx="1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88DE3-734D-4ED2-9938-056ED6D3023E}" type="pres">
      <dgm:prSet presAssocID="{41D97988-F7B7-471D-9C94-A936E4EAD9A3}" presName="hierChild4" presStyleCnt="0"/>
      <dgm:spPr/>
    </dgm:pt>
    <dgm:pt modelId="{BEBA0738-D7BD-441B-97F9-4627EC1DDF0B}" type="pres">
      <dgm:prSet presAssocID="{73859307-3B8E-4596-B6CF-BBAE760A03A5}" presName="Name23" presStyleLbl="parChTrans1D4" presStyleIdx="10" presStyleCnt="13"/>
      <dgm:spPr/>
      <dgm:t>
        <a:bodyPr/>
        <a:lstStyle/>
        <a:p>
          <a:endParaRPr lang="en-US"/>
        </a:p>
      </dgm:t>
    </dgm:pt>
    <dgm:pt modelId="{2480AB7F-0334-4CB9-8AF3-DDD479F12A38}" type="pres">
      <dgm:prSet presAssocID="{E017622C-3FE5-4BA5-9E1D-B86178C7274C}" presName="hierRoot4" presStyleCnt="0"/>
      <dgm:spPr/>
    </dgm:pt>
    <dgm:pt modelId="{FAB093DF-9A82-4CA7-BA29-6D1AD401D659}" type="pres">
      <dgm:prSet presAssocID="{E017622C-3FE5-4BA5-9E1D-B86178C7274C}" presName="composite4" presStyleCnt="0"/>
      <dgm:spPr/>
    </dgm:pt>
    <dgm:pt modelId="{146F6E17-AFF2-45C0-9EE5-BA1100A13FD7}" type="pres">
      <dgm:prSet presAssocID="{E017622C-3FE5-4BA5-9E1D-B86178C7274C}" presName="image4" presStyleLbl="node4" presStyleIdx="10" presStyleCnt="13"/>
      <dgm:spPr/>
    </dgm:pt>
    <dgm:pt modelId="{A2B0EBFE-05EE-4953-A1CB-2E78EB3B267E}" type="pres">
      <dgm:prSet presAssocID="{E017622C-3FE5-4BA5-9E1D-B86178C7274C}" presName="text4" presStyleLbl="revTx" presStyleIdx="1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D62DF-EAAE-48CA-85CA-8ACBB096DEA9}" type="pres">
      <dgm:prSet presAssocID="{E017622C-3FE5-4BA5-9E1D-B86178C7274C}" presName="hierChild5" presStyleCnt="0"/>
      <dgm:spPr/>
    </dgm:pt>
    <dgm:pt modelId="{34B895C1-3413-4071-909C-4D62E71A4065}" type="pres">
      <dgm:prSet presAssocID="{E5FC12F6-77ED-4E96-918D-1D128D2EBE7C}" presName="Name23" presStyleLbl="parChTrans1D4" presStyleIdx="11" presStyleCnt="13"/>
      <dgm:spPr/>
      <dgm:t>
        <a:bodyPr/>
        <a:lstStyle/>
        <a:p>
          <a:endParaRPr lang="en-US"/>
        </a:p>
      </dgm:t>
    </dgm:pt>
    <dgm:pt modelId="{42354502-35BC-4C9B-B6F8-84E3338B6D73}" type="pres">
      <dgm:prSet presAssocID="{A1C98752-9C00-421D-B5C2-E9D2AA522DB8}" presName="hierRoot4" presStyleCnt="0"/>
      <dgm:spPr/>
    </dgm:pt>
    <dgm:pt modelId="{AE76D210-6CF2-4B63-87EA-B4679D2B84A0}" type="pres">
      <dgm:prSet presAssocID="{A1C98752-9C00-421D-B5C2-E9D2AA522DB8}" presName="composite4" presStyleCnt="0"/>
      <dgm:spPr/>
    </dgm:pt>
    <dgm:pt modelId="{E20BF7B3-1640-42AC-AA99-142ECC2E3ED9}" type="pres">
      <dgm:prSet presAssocID="{A1C98752-9C00-421D-B5C2-E9D2AA522DB8}" presName="image4" presStyleLbl="node4" presStyleIdx="11" presStyleCnt="13"/>
      <dgm:spPr/>
    </dgm:pt>
    <dgm:pt modelId="{54E998BD-5833-4282-A92C-ED695AC337FD}" type="pres">
      <dgm:prSet presAssocID="{A1C98752-9C00-421D-B5C2-E9D2AA522DB8}" presName="text4" presStyleLbl="revTx" presStyleIdx="1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BB96B-7529-4961-B23D-21DF020E679B}" type="pres">
      <dgm:prSet presAssocID="{A1C98752-9C00-421D-B5C2-E9D2AA522DB8}" presName="hierChild5" presStyleCnt="0"/>
      <dgm:spPr/>
    </dgm:pt>
    <dgm:pt modelId="{209D1F89-F708-4BD6-98CF-29946BCF1481}" type="pres">
      <dgm:prSet presAssocID="{DA14AF88-3567-4936-B8AD-8B6B00315799}" presName="Name23" presStyleLbl="parChTrans1D4" presStyleIdx="12" presStyleCnt="13"/>
      <dgm:spPr/>
      <dgm:t>
        <a:bodyPr/>
        <a:lstStyle/>
        <a:p>
          <a:endParaRPr lang="en-US"/>
        </a:p>
      </dgm:t>
    </dgm:pt>
    <dgm:pt modelId="{6443C128-34B3-42E9-AE22-DD8E9BE05CAB}" type="pres">
      <dgm:prSet presAssocID="{F5A1EC09-2EE3-4F65-A9E9-F3AB84E5FE13}" presName="hierRoot4" presStyleCnt="0"/>
      <dgm:spPr/>
    </dgm:pt>
    <dgm:pt modelId="{F7927C99-2916-4F06-B853-E53E8A12CD14}" type="pres">
      <dgm:prSet presAssocID="{F5A1EC09-2EE3-4F65-A9E9-F3AB84E5FE13}" presName="composite4" presStyleCnt="0"/>
      <dgm:spPr/>
    </dgm:pt>
    <dgm:pt modelId="{82A799FF-E984-4675-B1E1-F2D6B8C69DC4}" type="pres">
      <dgm:prSet presAssocID="{F5A1EC09-2EE3-4F65-A9E9-F3AB84E5FE13}" presName="image4" presStyleLbl="node4" presStyleIdx="12" presStyleCnt="13"/>
      <dgm:spPr/>
    </dgm:pt>
    <dgm:pt modelId="{49BB1608-29A3-4294-90D5-4DCBCF13F571}" type="pres">
      <dgm:prSet presAssocID="{F5A1EC09-2EE3-4F65-A9E9-F3AB84E5FE13}" presName="text4" presStyleLbl="revTx" presStyleIdx="1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3E7C3D-B2A2-49D3-AF00-FE955F390556}" type="pres">
      <dgm:prSet presAssocID="{F5A1EC09-2EE3-4F65-A9E9-F3AB84E5FE13}" presName="hierChild5" presStyleCnt="0"/>
      <dgm:spPr/>
    </dgm:pt>
    <dgm:pt modelId="{C221A117-D484-45BC-B860-0AE989A251A1}" type="pres">
      <dgm:prSet presAssocID="{A4B9868A-3CFF-4AC6-BB29-12E4B8F481B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D908F94-D5DB-4493-BF8B-04659F765389}" type="pres">
      <dgm:prSet presAssocID="{3C334618-7155-4A57-BA89-0C6CD38F2B12}" presName="hierRoot2" presStyleCnt="0"/>
      <dgm:spPr/>
    </dgm:pt>
    <dgm:pt modelId="{B80CC6B1-4DFA-40EA-B166-07640FAC9A50}" type="pres">
      <dgm:prSet presAssocID="{3C334618-7155-4A57-BA89-0C6CD38F2B12}" presName="composite2" presStyleCnt="0"/>
      <dgm:spPr/>
    </dgm:pt>
    <dgm:pt modelId="{27D72DEC-F63F-4185-B27F-E8FC0360F038}" type="pres">
      <dgm:prSet presAssocID="{3C334618-7155-4A57-BA89-0C6CD38F2B12}" presName="image2" presStyleLbl="node2" presStyleIdx="1" presStyleCnt="2"/>
      <dgm:spPr/>
    </dgm:pt>
    <dgm:pt modelId="{2EF677C4-F942-4EF3-B097-5E97382F9CB0}" type="pres">
      <dgm:prSet presAssocID="{3C334618-7155-4A57-BA89-0C6CD38F2B12}" presName="text2" presStyleLbl="revTx" presStyleIdx="1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41CA3-23FB-4982-875B-771AFC367479}" type="pres">
      <dgm:prSet presAssocID="{3C334618-7155-4A57-BA89-0C6CD38F2B12}" presName="hierChild3" presStyleCnt="0"/>
      <dgm:spPr/>
    </dgm:pt>
    <dgm:pt modelId="{6D8433FE-0517-472F-9087-C59124075CD4}" type="pres">
      <dgm:prSet presAssocID="{B36DE591-1F78-4B42-8E33-98F0407F64A1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9BF5130-2B18-4A47-AD77-0C91DEE4DF7B}" type="pres">
      <dgm:prSet presAssocID="{1F5C4D6D-9D3E-44A0-94C4-C5E702B66B9C}" presName="hierRoot3" presStyleCnt="0"/>
      <dgm:spPr/>
    </dgm:pt>
    <dgm:pt modelId="{FC5C0713-5A9E-4703-8B80-568CF35EF24F}" type="pres">
      <dgm:prSet presAssocID="{1F5C4D6D-9D3E-44A0-94C4-C5E702B66B9C}" presName="composite3" presStyleCnt="0"/>
      <dgm:spPr/>
    </dgm:pt>
    <dgm:pt modelId="{092E64F0-F62C-40BD-B418-29F62D328CC8}" type="pres">
      <dgm:prSet presAssocID="{1F5C4D6D-9D3E-44A0-94C4-C5E702B66B9C}" presName="image3" presStyleLbl="node3" presStyleIdx="3" presStyleCnt="4"/>
      <dgm:spPr/>
    </dgm:pt>
    <dgm:pt modelId="{A946C43F-1C8D-4C17-83D6-3EFDE2C6A5CD}" type="pres">
      <dgm:prSet presAssocID="{1F5C4D6D-9D3E-44A0-94C4-C5E702B66B9C}" presName="text3" presStyleLbl="revTx" presStyleIdx="1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692A16-15B2-41F8-82EA-B339EF7879DF}" type="pres">
      <dgm:prSet presAssocID="{1F5C4D6D-9D3E-44A0-94C4-C5E702B66B9C}" presName="hierChild4" presStyleCnt="0"/>
      <dgm:spPr/>
    </dgm:pt>
  </dgm:ptLst>
  <dgm:cxnLst>
    <dgm:cxn modelId="{93161830-BDF2-499D-95E9-ADAB15F5EF34}" type="presOf" srcId="{2F763A05-C678-4FD1-82C1-A65B6845D1A3}" destId="{4C1620E1-F370-4010-B796-40F5978B207C}" srcOrd="0" destOrd="0" presId="urn:microsoft.com/office/officeart/2009/layout/CirclePictureHierarchy"/>
    <dgm:cxn modelId="{EED39616-9EFF-4D85-8D53-19EE9FDF2C94}" type="presOf" srcId="{4C999ED4-A518-406E-B7EB-D40A06042C17}" destId="{19AAEEA5-1E4E-49C4-A974-0BCFEA1D5BC7}" srcOrd="0" destOrd="0" presId="urn:microsoft.com/office/officeart/2009/layout/CirclePictureHierarchy"/>
    <dgm:cxn modelId="{15E60F1B-F42B-452A-AB83-38B73887CA61}" srcId="{4B180B20-5536-413A-9EFF-8189743023C9}" destId="{AC3612CF-81AF-412B-807B-03DA1E2131DF}" srcOrd="1" destOrd="0" parTransId="{8C66952B-BE7E-4260-8C7A-B2F21EB35D70}" sibTransId="{581B25ED-DED3-4306-BCE1-1C7E303FE69C}"/>
    <dgm:cxn modelId="{C27B4775-F701-4FF5-BE98-FB6652C23BD5}" type="presOf" srcId="{D2457A2B-3F39-4EDE-A14A-188813A23946}" destId="{394B1ACB-CCBF-4AA1-9365-9E69DA84AD21}" srcOrd="0" destOrd="0" presId="urn:microsoft.com/office/officeart/2009/layout/CirclePictureHierarchy"/>
    <dgm:cxn modelId="{A6AEC5E3-6DAB-4287-81D0-6EEE4CC850B5}" type="presOf" srcId="{3C334618-7155-4A57-BA89-0C6CD38F2B12}" destId="{2EF677C4-F942-4EF3-B097-5E97382F9CB0}" srcOrd="0" destOrd="0" presId="urn:microsoft.com/office/officeart/2009/layout/CirclePictureHierarchy"/>
    <dgm:cxn modelId="{F12A93A1-306E-4A32-A5AC-BCB1729DE699}" type="presOf" srcId="{EEF4552E-E78D-4581-9A28-64A77F842BD1}" destId="{DAB5F5D1-1AB0-48B4-BA5F-2F118C9C52C3}" srcOrd="0" destOrd="0" presId="urn:microsoft.com/office/officeart/2009/layout/CirclePictureHierarchy"/>
    <dgm:cxn modelId="{F405F186-6EE7-4614-A045-6C4F785F4D8E}" type="presOf" srcId="{F5A1EC09-2EE3-4F65-A9E9-F3AB84E5FE13}" destId="{49BB1608-29A3-4294-90D5-4DCBCF13F571}" srcOrd="0" destOrd="0" presId="urn:microsoft.com/office/officeart/2009/layout/CirclePictureHierarchy"/>
    <dgm:cxn modelId="{BD2F2C78-65C6-4DB8-A119-36396E911D20}" type="presOf" srcId="{A4B9868A-3CFF-4AC6-BB29-12E4B8F481B1}" destId="{C221A117-D484-45BC-B860-0AE989A251A1}" srcOrd="0" destOrd="0" presId="urn:microsoft.com/office/officeart/2009/layout/CirclePictureHierarchy"/>
    <dgm:cxn modelId="{BF86B57F-033B-4928-B61B-2A59A738DF29}" type="presOf" srcId="{C44348BF-E080-4486-84E6-A2574CA0216F}" destId="{A4EB82A5-0347-4020-97B2-2F7FAAD3DD63}" srcOrd="0" destOrd="0" presId="urn:microsoft.com/office/officeart/2009/layout/CirclePictureHierarchy"/>
    <dgm:cxn modelId="{08AB3992-7754-40EC-85F6-58028E14B444}" type="presOf" srcId="{4B180B20-5536-413A-9EFF-8189743023C9}" destId="{58C6FD89-3D62-41C3-9CA8-39CD60825248}" srcOrd="0" destOrd="0" presId="urn:microsoft.com/office/officeart/2009/layout/CirclePictureHierarchy"/>
    <dgm:cxn modelId="{61B2ACF8-474F-46A3-B135-73ECEB0EB280}" type="presOf" srcId="{8C66952B-BE7E-4260-8C7A-B2F21EB35D70}" destId="{E3925483-CEC7-4B8A-97C1-5DBC1AA38CE6}" srcOrd="0" destOrd="0" presId="urn:microsoft.com/office/officeart/2009/layout/CirclePictureHierarchy"/>
    <dgm:cxn modelId="{AFCD0831-6B2F-4A24-8A3F-A802CC430758}" type="presOf" srcId="{FCBB24DB-09C6-4C1D-9778-4CDA955DDE68}" destId="{56F658DD-59B3-467A-9B0F-3C930D206C57}" srcOrd="0" destOrd="0" presId="urn:microsoft.com/office/officeart/2009/layout/CirclePictureHierarchy"/>
    <dgm:cxn modelId="{7E5F99DA-3557-4163-A1E7-EDAA274DD492}" type="presOf" srcId="{A5C5B678-EFBE-4976-8DAE-EC6B1F0AEDA0}" destId="{5BF16772-1655-437F-99E6-A49472E24F60}" srcOrd="0" destOrd="0" presId="urn:microsoft.com/office/officeart/2009/layout/CirclePictureHierarchy"/>
    <dgm:cxn modelId="{02D8BE65-A443-4B54-909F-D9528E16CBC8}" srcId="{AC3612CF-81AF-412B-807B-03DA1E2131DF}" destId="{841376F4-9CC0-43FD-95B4-51C3CECC7C6C}" srcOrd="0" destOrd="0" parTransId="{DCB83C21-48E1-47F8-BACE-F7893EF0DB93}" sibTransId="{B4F000C8-0E94-4944-9D4D-833177702D30}"/>
    <dgm:cxn modelId="{74B6941C-3DF0-418C-A3AF-F6860D7675BC}" srcId="{4B180B20-5536-413A-9EFF-8189743023C9}" destId="{EF3EC6D7-B0AA-43A7-9D04-FCD8EBB487F0}" srcOrd="0" destOrd="0" parTransId="{3848689D-B91A-4783-B257-B3CFA2CFC6B9}" sibTransId="{055776E8-3032-4396-9329-A253D340B391}"/>
    <dgm:cxn modelId="{84A8CF75-15D3-439C-A42E-4237059B3E8F}" type="presOf" srcId="{3848689D-B91A-4783-B257-B3CFA2CFC6B9}" destId="{89D97EDB-5FE4-44B5-AC73-C531807DF7D1}" srcOrd="0" destOrd="0" presId="urn:microsoft.com/office/officeart/2009/layout/CirclePictureHierarchy"/>
    <dgm:cxn modelId="{B5D088CF-5F43-42F1-8A2C-CF88321A4EB9}" srcId="{AC3612CF-81AF-412B-807B-03DA1E2131DF}" destId="{2F763A05-C678-4FD1-82C1-A65B6845D1A3}" srcOrd="1" destOrd="0" parTransId="{92264915-B227-4935-BAD2-3C7E3A55D532}" sibTransId="{C34F65EE-1494-4BB5-A497-7D339A766469}"/>
    <dgm:cxn modelId="{5ADF22B9-855C-43FC-AEFB-C2A976B0358C}" type="presOf" srcId="{E017622C-3FE5-4BA5-9E1D-B86178C7274C}" destId="{A2B0EBFE-05EE-4953-A1CB-2E78EB3B267E}" srcOrd="0" destOrd="0" presId="urn:microsoft.com/office/officeart/2009/layout/CirclePictureHierarchy"/>
    <dgm:cxn modelId="{D47568C6-DBFE-49AF-AD21-803C9460EC68}" type="presOf" srcId="{D9A1451B-9B7C-4AFF-A26B-E6E3CDB3A0AA}" destId="{C51DE825-9C21-4E35-99B8-43BC17428133}" srcOrd="0" destOrd="0" presId="urn:microsoft.com/office/officeart/2009/layout/CirclePictureHierarchy"/>
    <dgm:cxn modelId="{3C6A29F0-2226-412C-8A5F-FA7A3EA0D1CF}" type="presOf" srcId="{1F5C4D6D-9D3E-44A0-94C4-C5E702B66B9C}" destId="{A946C43F-1C8D-4C17-83D6-3EFDE2C6A5CD}" srcOrd="0" destOrd="0" presId="urn:microsoft.com/office/officeart/2009/layout/CirclePictureHierarchy"/>
    <dgm:cxn modelId="{54C41C3A-F1F3-4A2A-9058-CA3ED81FA913}" srcId="{2CEBA7BA-C7CA-4CAE-94D7-D4F3C7E6E0B6}" destId="{641F0466-DCC2-4C6E-87A3-2FE83CCA3A8A}" srcOrd="0" destOrd="0" parTransId="{4C999ED4-A518-406E-B7EB-D40A06042C17}" sibTransId="{F058C033-E857-4D94-AF35-9A4AB4C11B35}"/>
    <dgm:cxn modelId="{4014FD0F-0DA8-436D-BD70-1923BD9A7E40}" type="presOf" srcId="{AC3612CF-81AF-412B-807B-03DA1E2131DF}" destId="{08A16EC7-0F12-4A4A-870E-C42667EFF834}" srcOrd="0" destOrd="0" presId="urn:microsoft.com/office/officeart/2009/layout/CirclePictureHierarchy"/>
    <dgm:cxn modelId="{6C7D87C4-35B8-451D-94C7-A1466CB199ED}" type="presOf" srcId="{E5FC12F6-77ED-4E96-918D-1D128D2EBE7C}" destId="{34B895C1-3413-4071-909C-4D62E71A4065}" srcOrd="0" destOrd="0" presId="urn:microsoft.com/office/officeart/2009/layout/CirclePictureHierarchy"/>
    <dgm:cxn modelId="{DE4AA523-5517-4F79-8A78-FD87911D4B10}" srcId="{A5C5B678-EFBE-4976-8DAE-EC6B1F0AEDA0}" destId="{BA0A6F46-C192-4E7A-B9CD-22A756720AF3}" srcOrd="0" destOrd="0" parTransId="{EEF4552E-E78D-4581-9A28-64A77F842BD1}" sibTransId="{AD8D255C-506B-4ED5-93DD-EB5B5CF4CAF0}"/>
    <dgm:cxn modelId="{C01B1AA7-F1CB-4E06-9995-D900EAEA6DA0}" srcId="{3D192620-2E38-493E-9788-C9F87646C33F}" destId="{4B180B20-5536-413A-9EFF-8189743023C9}" srcOrd="0" destOrd="0" parTransId="{EC200507-30C7-4D3E-A5E4-17021842881E}" sibTransId="{265EF5BA-A4E3-4C91-83F1-3E8CC2295749}"/>
    <dgm:cxn modelId="{45591D18-67FF-4C06-9E54-A79BDBBF9E34}" type="presOf" srcId="{C5E414E6-B1A0-4DD8-87C8-85F4726FBD7A}" destId="{9EF3F3FB-AA8C-4874-BFE9-C2B2FF8DD4BA}" srcOrd="0" destOrd="0" presId="urn:microsoft.com/office/officeart/2009/layout/CirclePictureHierarchy"/>
    <dgm:cxn modelId="{909FE9BE-C47A-4ACE-B82D-D7715B6FABCC}" srcId="{3C334618-7155-4A57-BA89-0C6CD38F2B12}" destId="{1F5C4D6D-9D3E-44A0-94C4-C5E702B66B9C}" srcOrd="0" destOrd="0" parTransId="{B36DE591-1F78-4B42-8E33-98F0407F64A1}" sibTransId="{424E69CF-8BDE-46FD-83B9-0C17C36C5EC1}"/>
    <dgm:cxn modelId="{EEC9395F-76BC-4BF7-9808-BB3635FE5B7A}" type="presOf" srcId="{85A52A9C-35C6-4520-9849-9716EB0BFBBA}" destId="{88FDFF05-3C3E-4664-9227-C5F6F0AE10A5}" srcOrd="0" destOrd="0" presId="urn:microsoft.com/office/officeart/2009/layout/CirclePictureHierarchy"/>
    <dgm:cxn modelId="{3F69749B-110F-41C8-B698-CF4F75D24B7E}" srcId="{2CEBA7BA-C7CA-4CAE-94D7-D4F3C7E6E0B6}" destId="{3C334618-7155-4A57-BA89-0C6CD38F2B12}" srcOrd="1" destOrd="0" parTransId="{A4B9868A-3CFF-4AC6-BB29-12E4B8F481B1}" sibTransId="{72387010-29B4-47D5-9DAA-0A8F3DBB7EB1}"/>
    <dgm:cxn modelId="{D1A3F870-B038-4AC3-8E7A-F30C7DFB6CCC}" type="presOf" srcId="{2CEBA7BA-C7CA-4CAE-94D7-D4F3C7E6E0B6}" destId="{79C78AF3-71BA-4F02-A3C9-1B2CB3E6B279}" srcOrd="0" destOrd="0" presId="urn:microsoft.com/office/officeart/2009/layout/CirclePictureHierarchy"/>
    <dgm:cxn modelId="{6E978101-6083-41FD-BD42-2AE8899146A8}" type="presOf" srcId="{F5493AB0-B0BD-4F16-8B96-8B2FC5A0678B}" destId="{BF24D7D6-6300-459B-B095-9D215F9102AC}" srcOrd="0" destOrd="0" presId="urn:microsoft.com/office/officeart/2009/layout/CirclePictureHierarchy"/>
    <dgm:cxn modelId="{D6E576E6-61A6-44D8-A0ED-E54011BF4F3A}" srcId="{41D97988-F7B7-471D-9C94-A936E4EAD9A3}" destId="{E017622C-3FE5-4BA5-9E1D-B86178C7274C}" srcOrd="0" destOrd="0" parTransId="{73859307-3B8E-4596-B6CF-BBAE760A03A5}" sibTransId="{D0F562B7-5E91-4B8B-861F-7F64F198A848}"/>
    <dgm:cxn modelId="{4C43B84D-1ACC-49A3-BC4A-E94B819BF41F}" type="presOf" srcId="{EF3EC6D7-B0AA-43A7-9D04-FCD8EBB487F0}" destId="{AC5E6C60-7470-4F29-831E-52DFA0F667D1}" srcOrd="0" destOrd="0" presId="urn:microsoft.com/office/officeart/2009/layout/CirclePictureHierarchy"/>
    <dgm:cxn modelId="{631E00D8-ADA6-49B4-BE57-29AB9D37AFF6}" type="presOf" srcId="{8035354E-AD9B-49F0-91B9-4FC1FBC249A8}" destId="{B7F3460C-79BA-463A-ABA3-93B92AC3FAC1}" srcOrd="0" destOrd="0" presId="urn:microsoft.com/office/officeart/2009/layout/CirclePictureHierarchy"/>
    <dgm:cxn modelId="{4081CFA4-32B1-4CF5-AFEF-0952AEDCC4E7}" type="presOf" srcId="{73859307-3B8E-4596-B6CF-BBAE760A03A5}" destId="{BEBA0738-D7BD-441B-97F9-4627EC1DDF0B}" srcOrd="0" destOrd="0" presId="urn:microsoft.com/office/officeart/2009/layout/CirclePictureHierarchy"/>
    <dgm:cxn modelId="{34438C60-3E0B-47AC-BABB-B0B0716AA9FE}" type="presOf" srcId="{A8E69971-5752-436E-B7CF-6A562E258B0D}" destId="{C4CAC538-DA9E-4670-B2B7-FA861D4D186E}" srcOrd="0" destOrd="0" presId="urn:microsoft.com/office/officeart/2009/layout/CirclePictureHierarchy"/>
    <dgm:cxn modelId="{381073DA-C5D1-4BE7-8A4E-FDE6722F3E81}" type="presOf" srcId="{172E55BD-38D5-4BA8-82E6-7DE3EA3ECF1A}" destId="{4DDDC3AC-97DC-4E05-B854-289451F65232}" srcOrd="0" destOrd="0" presId="urn:microsoft.com/office/officeart/2009/layout/CirclePictureHierarchy"/>
    <dgm:cxn modelId="{07784416-65EA-4CA1-80AE-08BB15A6DA0C}" type="presOf" srcId="{BA0A6F46-C192-4E7A-B9CD-22A756720AF3}" destId="{4BF71A41-5B7F-4025-8255-F1029E73A90A}" srcOrd="0" destOrd="0" presId="urn:microsoft.com/office/officeart/2009/layout/CirclePictureHierarchy"/>
    <dgm:cxn modelId="{8A402AAC-0C78-4B72-BF04-4F5C02D6EBFC}" type="presOf" srcId="{DA14AF88-3567-4936-B8AD-8B6B00315799}" destId="{209D1F89-F708-4BD6-98CF-29946BCF1481}" srcOrd="0" destOrd="0" presId="urn:microsoft.com/office/officeart/2009/layout/CirclePictureHierarchy"/>
    <dgm:cxn modelId="{18430516-57CE-4187-A5F5-CF68B42076AF}" srcId="{C44348BF-E080-4486-84E6-A2574CA0216F}" destId="{3D192620-2E38-493E-9788-C9F87646C33F}" srcOrd="0" destOrd="0" parTransId="{A8E69971-5752-436E-B7CF-6A562E258B0D}" sibTransId="{9451C338-E137-40A7-9477-78A5C1B4AB81}"/>
    <dgm:cxn modelId="{9DFB0A24-1563-443E-9156-BC43C79257BB}" type="presOf" srcId="{EC200507-30C7-4D3E-A5E4-17021842881E}" destId="{6FB112BC-ED8E-4D41-BE61-4AA33AD3680D}" srcOrd="0" destOrd="0" presId="urn:microsoft.com/office/officeart/2009/layout/CirclePictureHierarchy"/>
    <dgm:cxn modelId="{A188AC51-4B1E-4716-AACE-8E90A48CEEA0}" type="presOf" srcId="{92264915-B227-4935-BAD2-3C7E3A55D532}" destId="{517842E1-5D90-4634-B790-85F58AF29D56}" srcOrd="0" destOrd="0" presId="urn:microsoft.com/office/officeart/2009/layout/CirclePictureHierarchy"/>
    <dgm:cxn modelId="{4E526AF5-7FF9-4AF0-A50F-0ADCB33A983E}" srcId="{A5C5B678-EFBE-4976-8DAE-EC6B1F0AEDA0}" destId="{85A52A9C-35C6-4520-9849-9716EB0BFBBA}" srcOrd="1" destOrd="0" parTransId="{C5E414E6-B1A0-4DD8-87C8-85F4726FBD7A}" sibTransId="{392BE33A-F53A-42D4-AF21-4BFE3BD12EFC}"/>
    <dgm:cxn modelId="{3703BCB4-55D8-4CC0-A122-BE36D96547D8}" srcId="{E017622C-3FE5-4BA5-9E1D-B86178C7274C}" destId="{F5A1EC09-2EE3-4F65-A9E9-F3AB84E5FE13}" srcOrd="1" destOrd="0" parTransId="{DA14AF88-3567-4936-B8AD-8B6B00315799}" sibTransId="{95BF08E8-ECD5-4B20-A5D3-920F3450C0ED}"/>
    <dgm:cxn modelId="{5D920249-F05A-41B3-8F72-7BF68E9E53D1}" srcId="{641F0466-DCC2-4C6E-87A3-2FE83CCA3A8A}" destId="{41D97988-F7B7-471D-9C94-A936E4EAD9A3}" srcOrd="2" destOrd="0" parTransId="{FCBB24DB-09C6-4C1D-9778-4CDA955DDE68}" sibTransId="{668A53FF-4262-4E41-835A-42426A0F9F89}"/>
    <dgm:cxn modelId="{FFFABEC5-8D29-43AE-9623-40193DA3DEB6}" type="presOf" srcId="{841376F4-9CC0-43FD-95B4-51C3CECC7C6C}" destId="{ED9CDD5F-8F72-4CED-94FF-D999C100E7A6}" srcOrd="0" destOrd="0" presId="urn:microsoft.com/office/officeart/2009/layout/CirclePictureHierarchy"/>
    <dgm:cxn modelId="{0BF9DAF1-7AE9-4516-8262-0AABA8AC2D65}" type="presOf" srcId="{A1C98752-9C00-421D-B5C2-E9D2AA522DB8}" destId="{54E998BD-5833-4282-A92C-ED695AC337FD}" srcOrd="0" destOrd="0" presId="urn:microsoft.com/office/officeart/2009/layout/CirclePictureHierarchy"/>
    <dgm:cxn modelId="{3E4A8036-6317-4117-A7F2-53F99A7ED4AA}" srcId="{BA0A6F46-C192-4E7A-B9CD-22A756720AF3}" destId="{A00D3576-0487-4CBF-B6F1-CD2A13D8E2F4}" srcOrd="0" destOrd="0" parTransId="{8035354E-AD9B-49F0-91B9-4FC1FBC249A8}" sibTransId="{59845DAF-E46B-4DCF-9276-EB63BB04C2ED}"/>
    <dgm:cxn modelId="{C0014788-0673-4930-AB90-5889D22BB1AC}" srcId="{641F0466-DCC2-4C6E-87A3-2FE83CCA3A8A}" destId="{A5C5B678-EFBE-4976-8DAE-EC6B1F0AEDA0}" srcOrd="1" destOrd="0" parTransId="{D2457A2B-3F39-4EDE-A14A-188813A23946}" sibTransId="{5A7B3A59-5425-467F-8D1D-1BA8E726A933}"/>
    <dgm:cxn modelId="{ADAC75CF-9A57-4D4B-B867-2E4CCF355163}" srcId="{E017622C-3FE5-4BA5-9E1D-B86178C7274C}" destId="{A1C98752-9C00-421D-B5C2-E9D2AA522DB8}" srcOrd="0" destOrd="0" parTransId="{E5FC12F6-77ED-4E96-918D-1D128D2EBE7C}" sibTransId="{0E5DCF2C-88AF-4F51-858B-A3F28575A84A}"/>
    <dgm:cxn modelId="{E1B0DAB0-C67B-4D51-87F7-63461D938BB1}" type="presOf" srcId="{B36DE591-1F78-4B42-8E33-98F0407F64A1}" destId="{6D8433FE-0517-472F-9087-C59124075CD4}" srcOrd="0" destOrd="0" presId="urn:microsoft.com/office/officeart/2009/layout/CirclePictureHierarchy"/>
    <dgm:cxn modelId="{6A575C35-B1BD-4AC7-BA0F-BCF938D3E16A}" srcId="{D2792EC3-46CB-4983-BB78-184F053CBD52}" destId="{2CEBA7BA-C7CA-4CAE-94D7-D4F3C7E6E0B6}" srcOrd="0" destOrd="0" parTransId="{EC7A9B4F-5D8E-4E22-A29E-18A57E52EE92}" sibTransId="{7860D2B7-CB9C-41F3-B6D8-CF21BF9D01B0}"/>
    <dgm:cxn modelId="{78184F00-1674-4690-9FFD-F97EDAB85461}" type="presOf" srcId="{41D97988-F7B7-471D-9C94-A936E4EAD9A3}" destId="{3E97A440-0D79-43FC-B469-DE388DB126AD}" srcOrd="0" destOrd="0" presId="urn:microsoft.com/office/officeart/2009/layout/CirclePictureHierarchy"/>
    <dgm:cxn modelId="{C7FBB8B3-9839-462B-88D9-6946979C4C4C}" type="presOf" srcId="{DCB83C21-48E1-47F8-BACE-F7893EF0DB93}" destId="{78D15460-A8AD-468F-8912-063B56F5E233}" srcOrd="0" destOrd="0" presId="urn:microsoft.com/office/officeart/2009/layout/CirclePictureHierarchy"/>
    <dgm:cxn modelId="{E11118BA-7434-47D8-9EAA-D95A82D22866}" type="presOf" srcId="{D2792EC3-46CB-4983-BB78-184F053CBD52}" destId="{F95C357D-9592-47EB-8567-AE2B6966DAD2}" srcOrd="0" destOrd="0" presId="urn:microsoft.com/office/officeart/2009/layout/CirclePictureHierarchy"/>
    <dgm:cxn modelId="{99B8F03C-E840-417F-885E-E2812C704C9A}" type="presOf" srcId="{A00D3576-0487-4CBF-B6F1-CD2A13D8E2F4}" destId="{9BA11D16-14DB-423F-8F70-41E046A26742}" srcOrd="0" destOrd="0" presId="urn:microsoft.com/office/officeart/2009/layout/CirclePictureHierarchy"/>
    <dgm:cxn modelId="{C5F9F4E5-F28B-4991-83CE-0820ECA1012F}" type="presOf" srcId="{3D192620-2E38-493E-9788-C9F87646C33F}" destId="{172746C8-D09F-4657-8813-C270B757583B}" srcOrd="0" destOrd="0" presId="urn:microsoft.com/office/officeart/2009/layout/CirclePictureHierarchy"/>
    <dgm:cxn modelId="{89968D61-F1B6-4C97-B5FA-D0F71D342313}" srcId="{85A52A9C-35C6-4520-9849-9716EB0BFBBA}" destId="{C44348BF-E080-4486-84E6-A2574CA0216F}" srcOrd="0" destOrd="0" parTransId="{F5493AB0-B0BD-4F16-8B96-8B2FC5A0678B}" sibTransId="{D780E830-C6DF-4E17-ACF8-9ED16D974400}"/>
    <dgm:cxn modelId="{4A2E1115-86A7-4C94-B86B-5453820FD12E}" type="presOf" srcId="{641F0466-DCC2-4C6E-87A3-2FE83CCA3A8A}" destId="{657280D4-A312-4980-919C-3DE8BEF5D7F0}" srcOrd="0" destOrd="0" presId="urn:microsoft.com/office/officeart/2009/layout/CirclePictureHierarchy"/>
    <dgm:cxn modelId="{F9486146-8EDB-47AE-911C-ED435F5BF958}" srcId="{641F0466-DCC2-4C6E-87A3-2FE83CCA3A8A}" destId="{172E55BD-38D5-4BA8-82E6-7DE3EA3ECF1A}" srcOrd="0" destOrd="0" parTransId="{D9A1451B-9B7C-4AFF-A26B-E6E3CDB3A0AA}" sibTransId="{0884E7B5-CBC9-4F4A-986C-676ADCFD507B}"/>
    <dgm:cxn modelId="{CEF0A508-B74C-437D-B6B3-63F1C72FB09D}" type="presParOf" srcId="{F95C357D-9592-47EB-8567-AE2B6966DAD2}" destId="{7503731C-C9EB-4DD4-8CAD-2824D7688D29}" srcOrd="0" destOrd="0" presId="urn:microsoft.com/office/officeart/2009/layout/CirclePictureHierarchy"/>
    <dgm:cxn modelId="{C061D7AF-E80D-4965-81C6-F2B43451FC01}" type="presParOf" srcId="{7503731C-C9EB-4DD4-8CAD-2824D7688D29}" destId="{16A7C1E5-678A-4106-9A18-7148670AFB80}" srcOrd="0" destOrd="0" presId="urn:microsoft.com/office/officeart/2009/layout/CirclePictureHierarchy"/>
    <dgm:cxn modelId="{643D9C27-76BE-4D62-9543-21620AAB2147}" type="presParOf" srcId="{16A7C1E5-678A-4106-9A18-7148670AFB80}" destId="{D6161AD2-9797-43B9-A85E-311E47FAA60D}" srcOrd="0" destOrd="0" presId="urn:microsoft.com/office/officeart/2009/layout/CirclePictureHierarchy"/>
    <dgm:cxn modelId="{84A22DF6-7267-4538-B153-EBF75DE70C91}" type="presParOf" srcId="{16A7C1E5-678A-4106-9A18-7148670AFB80}" destId="{79C78AF3-71BA-4F02-A3C9-1B2CB3E6B279}" srcOrd="1" destOrd="0" presId="urn:microsoft.com/office/officeart/2009/layout/CirclePictureHierarchy"/>
    <dgm:cxn modelId="{B4116B1B-C7E8-4450-A82F-5D41FFB05624}" type="presParOf" srcId="{7503731C-C9EB-4DD4-8CAD-2824D7688D29}" destId="{A919D369-9587-42F4-BC94-095D23254E93}" srcOrd="1" destOrd="0" presId="urn:microsoft.com/office/officeart/2009/layout/CirclePictureHierarchy"/>
    <dgm:cxn modelId="{7C23B4CD-734B-47BD-AE03-CDD068804B37}" type="presParOf" srcId="{A919D369-9587-42F4-BC94-095D23254E93}" destId="{19AAEEA5-1E4E-49C4-A974-0BCFEA1D5BC7}" srcOrd="0" destOrd="0" presId="urn:microsoft.com/office/officeart/2009/layout/CirclePictureHierarchy"/>
    <dgm:cxn modelId="{56136573-97BB-40C1-9968-7E923A0EA30A}" type="presParOf" srcId="{A919D369-9587-42F4-BC94-095D23254E93}" destId="{7D6E202C-18F1-4ADD-8ECC-1A16055AEA17}" srcOrd="1" destOrd="0" presId="urn:microsoft.com/office/officeart/2009/layout/CirclePictureHierarchy"/>
    <dgm:cxn modelId="{30AA7F61-2C30-4A36-B40D-1E37E43DAC51}" type="presParOf" srcId="{7D6E202C-18F1-4ADD-8ECC-1A16055AEA17}" destId="{5B7657FF-25C6-497D-84C1-25265CC3D194}" srcOrd="0" destOrd="0" presId="urn:microsoft.com/office/officeart/2009/layout/CirclePictureHierarchy"/>
    <dgm:cxn modelId="{1C07C0A4-A644-441B-B875-AFADD6092574}" type="presParOf" srcId="{5B7657FF-25C6-497D-84C1-25265CC3D194}" destId="{8AC0EF01-9FA8-4DC5-8472-D949CD25B45F}" srcOrd="0" destOrd="0" presId="urn:microsoft.com/office/officeart/2009/layout/CirclePictureHierarchy"/>
    <dgm:cxn modelId="{1E3ED57F-2B5B-4BC3-A936-2B4B923808B8}" type="presParOf" srcId="{5B7657FF-25C6-497D-84C1-25265CC3D194}" destId="{657280D4-A312-4980-919C-3DE8BEF5D7F0}" srcOrd="1" destOrd="0" presId="urn:microsoft.com/office/officeart/2009/layout/CirclePictureHierarchy"/>
    <dgm:cxn modelId="{5045C8B7-F770-4E95-8BAC-D2A2DF60137F}" type="presParOf" srcId="{7D6E202C-18F1-4ADD-8ECC-1A16055AEA17}" destId="{8FC67C83-7AE4-4544-ACB8-C362366A3EA5}" srcOrd="1" destOrd="0" presId="urn:microsoft.com/office/officeart/2009/layout/CirclePictureHierarchy"/>
    <dgm:cxn modelId="{D3DE4C54-90DA-4748-9D70-7F84FFF2D573}" type="presParOf" srcId="{8FC67C83-7AE4-4544-ACB8-C362366A3EA5}" destId="{C51DE825-9C21-4E35-99B8-43BC17428133}" srcOrd="0" destOrd="0" presId="urn:microsoft.com/office/officeart/2009/layout/CirclePictureHierarchy"/>
    <dgm:cxn modelId="{91ED074A-1872-435C-999B-C49B48E44A63}" type="presParOf" srcId="{8FC67C83-7AE4-4544-ACB8-C362366A3EA5}" destId="{2283820D-6FEF-48D5-81AB-F2687BF3630B}" srcOrd="1" destOrd="0" presId="urn:microsoft.com/office/officeart/2009/layout/CirclePictureHierarchy"/>
    <dgm:cxn modelId="{30B389E3-F88A-4653-9E99-3E80ACAF7985}" type="presParOf" srcId="{2283820D-6FEF-48D5-81AB-F2687BF3630B}" destId="{E1A3E6D0-553C-4536-AF57-A62CF23A370D}" srcOrd="0" destOrd="0" presId="urn:microsoft.com/office/officeart/2009/layout/CirclePictureHierarchy"/>
    <dgm:cxn modelId="{1195A738-8DF8-4350-B46F-0E713E818B77}" type="presParOf" srcId="{E1A3E6D0-553C-4536-AF57-A62CF23A370D}" destId="{FE80B9E5-E0DC-4EAE-A950-BE1F6CD193A8}" srcOrd="0" destOrd="0" presId="urn:microsoft.com/office/officeart/2009/layout/CirclePictureHierarchy"/>
    <dgm:cxn modelId="{25D0566D-E3B2-4765-9B3E-6EEA84921F4A}" type="presParOf" srcId="{E1A3E6D0-553C-4536-AF57-A62CF23A370D}" destId="{4DDDC3AC-97DC-4E05-B854-289451F65232}" srcOrd="1" destOrd="0" presId="urn:microsoft.com/office/officeart/2009/layout/CirclePictureHierarchy"/>
    <dgm:cxn modelId="{7622693A-ECBC-4299-9CB3-CDC06501FAF7}" type="presParOf" srcId="{2283820D-6FEF-48D5-81AB-F2687BF3630B}" destId="{42609CC8-F2F7-44B4-B31F-194AA6B0CA55}" srcOrd="1" destOrd="0" presId="urn:microsoft.com/office/officeart/2009/layout/CirclePictureHierarchy"/>
    <dgm:cxn modelId="{1A83AE6C-8F8A-40C2-BA0D-0564A536B8C0}" type="presParOf" srcId="{8FC67C83-7AE4-4544-ACB8-C362366A3EA5}" destId="{394B1ACB-CCBF-4AA1-9365-9E69DA84AD21}" srcOrd="2" destOrd="0" presId="urn:microsoft.com/office/officeart/2009/layout/CirclePictureHierarchy"/>
    <dgm:cxn modelId="{62245A96-8202-4322-BF01-B5CBE26E6FB6}" type="presParOf" srcId="{8FC67C83-7AE4-4544-ACB8-C362366A3EA5}" destId="{C8904FED-C8FA-4937-8AF8-461D325BCC88}" srcOrd="3" destOrd="0" presId="urn:microsoft.com/office/officeart/2009/layout/CirclePictureHierarchy"/>
    <dgm:cxn modelId="{8443E397-D98C-4E2A-AD95-CC27FE09AD10}" type="presParOf" srcId="{C8904FED-C8FA-4937-8AF8-461D325BCC88}" destId="{FE5C1556-54A5-4F8C-ABA3-BEECDBD66ECD}" srcOrd="0" destOrd="0" presId="urn:microsoft.com/office/officeart/2009/layout/CirclePictureHierarchy"/>
    <dgm:cxn modelId="{E3E32B0C-FDD4-4F95-9878-36AB977F0BCD}" type="presParOf" srcId="{FE5C1556-54A5-4F8C-ABA3-BEECDBD66ECD}" destId="{ED596A05-F59A-4FB9-914A-68928489BCDF}" srcOrd="0" destOrd="0" presId="urn:microsoft.com/office/officeart/2009/layout/CirclePictureHierarchy"/>
    <dgm:cxn modelId="{F31FC3F1-3CEF-4672-BC31-6D523A576A63}" type="presParOf" srcId="{FE5C1556-54A5-4F8C-ABA3-BEECDBD66ECD}" destId="{5BF16772-1655-437F-99E6-A49472E24F60}" srcOrd="1" destOrd="0" presId="urn:microsoft.com/office/officeart/2009/layout/CirclePictureHierarchy"/>
    <dgm:cxn modelId="{B7F69D8C-0EA5-414A-AB14-FD75F384EE7F}" type="presParOf" srcId="{C8904FED-C8FA-4937-8AF8-461D325BCC88}" destId="{85336D70-33D9-4529-948F-C0D02AE48EBF}" srcOrd="1" destOrd="0" presId="urn:microsoft.com/office/officeart/2009/layout/CirclePictureHierarchy"/>
    <dgm:cxn modelId="{D42D8143-2913-4EB9-9761-1D59CA98EE4A}" type="presParOf" srcId="{85336D70-33D9-4529-948F-C0D02AE48EBF}" destId="{DAB5F5D1-1AB0-48B4-BA5F-2F118C9C52C3}" srcOrd="0" destOrd="0" presId="urn:microsoft.com/office/officeart/2009/layout/CirclePictureHierarchy"/>
    <dgm:cxn modelId="{B34E636B-0DC7-4300-A264-86C45EE4E700}" type="presParOf" srcId="{85336D70-33D9-4529-948F-C0D02AE48EBF}" destId="{8379C552-DCE6-44AD-9BA5-76E5F92EA203}" srcOrd="1" destOrd="0" presId="urn:microsoft.com/office/officeart/2009/layout/CirclePictureHierarchy"/>
    <dgm:cxn modelId="{2CE07951-B9A2-4FE3-B5A4-5A3456DC935D}" type="presParOf" srcId="{8379C552-DCE6-44AD-9BA5-76E5F92EA203}" destId="{BADE68B5-06CD-422A-A9FC-1E38FCC20A29}" srcOrd="0" destOrd="0" presId="urn:microsoft.com/office/officeart/2009/layout/CirclePictureHierarchy"/>
    <dgm:cxn modelId="{023EE93F-D2BA-4306-872C-E506E2E28689}" type="presParOf" srcId="{BADE68B5-06CD-422A-A9FC-1E38FCC20A29}" destId="{68118EAB-5258-4980-8F4E-307050302318}" srcOrd="0" destOrd="0" presId="urn:microsoft.com/office/officeart/2009/layout/CirclePictureHierarchy"/>
    <dgm:cxn modelId="{4D7204F7-3340-4619-9800-6F5FE0AB54A6}" type="presParOf" srcId="{BADE68B5-06CD-422A-A9FC-1E38FCC20A29}" destId="{4BF71A41-5B7F-4025-8255-F1029E73A90A}" srcOrd="1" destOrd="0" presId="urn:microsoft.com/office/officeart/2009/layout/CirclePictureHierarchy"/>
    <dgm:cxn modelId="{80D08760-74BF-4D43-9236-0F6C58294237}" type="presParOf" srcId="{8379C552-DCE6-44AD-9BA5-76E5F92EA203}" destId="{4B1352C0-9EBF-48E6-82E5-FD0D072E085B}" srcOrd="1" destOrd="0" presId="urn:microsoft.com/office/officeart/2009/layout/CirclePictureHierarchy"/>
    <dgm:cxn modelId="{8D4070A9-1AE9-404E-A3AB-8406DBB6D996}" type="presParOf" srcId="{4B1352C0-9EBF-48E6-82E5-FD0D072E085B}" destId="{B7F3460C-79BA-463A-ABA3-93B92AC3FAC1}" srcOrd="0" destOrd="0" presId="urn:microsoft.com/office/officeart/2009/layout/CirclePictureHierarchy"/>
    <dgm:cxn modelId="{ECB26FB7-03B2-418A-A474-33123DB4A6DD}" type="presParOf" srcId="{4B1352C0-9EBF-48E6-82E5-FD0D072E085B}" destId="{B4EE8E41-2222-42D8-872B-918C4B875C73}" srcOrd="1" destOrd="0" presId="urn:microsoft.com/office/officeart/2009/layout/CirclePictureHierarchy"/>
    <dgm:cxn modelId="{56F9C461-4067-41C5-9A0F-56903EF13140}" type="presParOf" srcId="{B4EE8E41-2222-42D8-872B-918C4B875C73}" destId="{BE13E165-E1D2-4B4B-B4E4-B251990C2B64}" srcOrd="0" destOrd="0" presId="urn:microsoft.com/office/officeart/2009/layout/CirclePictureHierarchy"/>
    <dgm:cxn modelId="{32E181CA-A729-45DA-B0D1-9DD6701C7FD4}" type="presParOf" srcId="{BE13E165-E1D2-4B4B-B4E4-B251990C2B64}" destId="{87E8ACE9-4453-4882-A0CF-1D68857F58B3}" srcOrd="0" destOrd="0" presId="urn:microsoft.com/office/officeart/2009/layout/CirclePictureHierarchy"/>
    <dgm:cxn modelId="{D3F39B8D-EC33-4644-807A-15F2EDEE23A2}" type="presParOf" srcId="{BE13E165-E1D2-4B4B-B4E4-B251990C2B64}" destId="{9BA11D16-14DB-423F-8F70-41E046A26742}" srcOrd="1" destOrd="0" presId="urn:microsoft.com/office/officeart/2009/layout/CirclePictureHierarchy"/>
    <dgm:cxn modelId="{1E405515-82AF-4EBA-80E4-5B79659CB3FA}" type="presParOf" srcId="{B4EE8E41-2222-42D8-872B-918C4B875C73}" destId="{37BA3947-0BDB-4A5A-9A65-4FB58F9FD2E6}" srcOrd="1" destOrd="0" presId="urn:microsoft.com/office/officeart/2009/layout/CirclePictureHierarchy"/>
    <dgm:cxn modelId="{AB0ADDFC-DE33-4A8D-A0CF-105E6DB630D7}" type="presParOf" srcId="{85336D70-33D9-4529-948F-C0D02AE48EBF}" destId="{9EF3F3FB-AA8C-4874-BFE9-C2B2FF8DD4BA}" srcOrd="2" destOrd="0" presId="urn:microsoft.com/office/officeart/2009/layout/CirclePictureHierarchy"/>
    <dgm:cxn modelId="{152132FC-C663-4A13-A2FB-0F00C0505776}" type="presParOf" srcId="{85336D70-33D9-4529-948F-C0D02AE48EBF}" destId="{42432B48-53C1-4E7C-AC39-E00F6FC1D013}" srcOrd="3" destOrd="0" presId="urn:microsoft.com/office/officeart/2009/layout/CirclePictureHierarchy"/>
    <dgm:cxn modelId="{8DE4DFC3-EF82-46D3-82B1-8513977D066A}" type="presParOf" srcId="{42432B48-53C1-4E7C-AC39-E00F6FC1D013}" destId="{FD3071C1-566D-407D-AC60-28E2ECCE949A}" srcOrd="0" destOrd="0" presId="urn:microsoft.com/office/officeart/2009/layout/CirclePictureHierarchy"/>
    <dgm:cxn modelId="{E192A7A4-6BCB-4900-8153-ACE809542272}" type="presParOf" srcId="{FD3071C1-566D-407D-AC60-28E2ECCE949A}" destId="{F5DC2366-B0C3-4E49-8DE3-A747C772AE12}" srcOrd="0" destOrd="0" presId="urn:microsoft.com/office/officeart/2009/layout/CirclePictureHierarchy"/>
    <dgm:cxn modelId="{F0D7C627-3638-4C9B-9D75-E0FE837D33D4}" type="presParOf" srcId="{FD3071C1-566D-407D-AC60-28E2ECCE949A}" destId="{88FDFF05-3C3E-4664-9227-C5F6F0AE10A5}" srcOrd="1" destOrd="0" presId="urn:microsoft.com/office/officeart/2009/layout/CirclePictureHierarchy"/>
    <dgm:cxn modelId="{EB62AB7E-9EAF-44A0-8264-318234E691EB}" type="presParOf" srcId="{42432B48-53C1-4E7C-AC39-E00F6FC1D013}" destId="{11B60C90-2C4A-4AE7-9A3D-0738FD10A40E}" srcOrd="1" destOrd="0" presId="urn:microsoft.com/office/officeart/2009/layout/CirclePictureHierarchy"/>
    <dgm:cxn modelId="{BAAB7805-FD10-4B20-B200-4306A26C79A1}" type="presParOf" srcId="{11B60C90-2C4A-4AE7-9A3D-0738FD10A40E}" destId="{BF24D7D6-6300-459B-B095-9D215F9102AC}" srcOrd="0" destOrd="0" presId="urn:microsoft.com/office/officeart/2009/layout/CirclePictureHierarchy"/>
    <dgm:cxn modelId="{19D43522-0962-4340-B255-4DDE5CEB7859}" type="presParOf" srcId="{11B60C90-2C4A-4AE7-9A3D-0738FD10A40E}" destId="{A116805B-CA20-4DA0-93F2-238CE99DF03D}" srcOrd="1" destOrd="0" presId="urn:microsoft.com/office/officeart/2009/layout/CirclePictureHierarchy"/>
    <dgm:cxn modelId="{B4A58DB5-4916-48C5-83A9-50DF5C5E080B}" type="presParOf" srcId="{A116805B-CA20-4DA0-93F2-238CE99DF03D}" destId="{AB2E588F-12C4-48A9-B8CC-2B041C6B1F11}" srcOrd="0" destOrd="0" presId="urn:microsoft.com/office/officeart/2009/layout/CirclePictureHierarchy"/>
    <dgm:cxn modelId="{CDC8B4D1-B872-488F-B94B-7CA42AD307D9}" type="presParOf" srcId="{AB2E588F-12C4-48A9-B8CC-2B041C6B1F11}" destId="{264C08C4-6F86-4D4B-ACDB-4808147BFDD9}" srcOrd="0" destOrd="0" presId="urn:microsoft.com/office/officeart/2009/layout/CirclePictureHierarchy"/>
    <dgm:cxn modelId="{3FA672C9-848E-4E88-840A-AB307F57BBA6}" type="presParOf" srcId="{AB2E588F-12C4-48A9-B8CC-2B041C6B1F11}" destId="{A4EB82A5-0347-4020-97B2-2F7FAAD3DD63}" srcOrd="1" destOrd="0" presId="urn:microsoft.com/office/officeart/2009/layout/CirclePictureHierarchy"/>
    <dgm:cxn modelId="{322C3411-B523-4AD2-B785-2521CD194389}" type="presParOf" srcId="{A116805B-CA20-4DA0-93F2-238CE99DF03D}" destId="{F965E785-40B8-407B-872C-266210400BF4}" srcOrd="1" destOrd="0" presId="urn:microsoft.com/office/officeart/2009/layout/CirclePictureHierarchy"/>
    <dgm:cxn modelId="{E425A191-DD4C-4CEE-A65F-B38D7C4F53D3}" type="presParOf" srcId="{F965E785-40B8-407B-872C-266210400BF4}" destId="{C4CAC538-DA9E-4670-B2B7-FA861D4D186E}" srcOrd="0" destOrd="0" presId="urn:microsoft.com/office/officeart/2009/layout/CirclePictureHierarchy"/>
    <dgm:cxn modelId="{5F25BBE3-DFD0-4B04-AA01-49A42E71FB70}" type="presParOf" srcId="{F965E785-40B8-407B-872C-266210400BF4}" destId="{165E9541-4F75-48D9-91E0-1CDCBA46FC0A}" srcOrd="1" destOrd="0" presId="urn:microsoft.com/office/officeart/2009/layout/CirclePictureHierarchy"/>
    <dgm:cxn modelId="{D8FC27A3-B22E-4868-96DC-BF636A530795}" type="presParOf" srcId="{165E9541-4F75-48D9-91E0-1CDCBA46FC0A}" destId="{A78557D8-9CCF-4544-BD6E-F617856109F5}" srcOrd="0" destOrd="0" presId="urn:microsoft.com/office/officeart/2009/layout/CirclePictureHierarchy"/>
    <dgm:cxn modelId="{A00AFADD-D215-4A2C-B9EB-5C271140D2BC}" type="presParOf" srcId="{A78557D8-9CCF-4544-BD6E-F617856109F5}" destId="{5DF2B659-5279-4E34-8205-BA0A51559A19}" srcOrd="0" destOrd="0" presId="urn:microsoft.com/office/officeart/2009/layout/CirclePictureHierarchy"/>
    <dgm:cxn modelId="{70E5CDD1-8CCB-4362-ACD9-02D6AD6BB627}" type="presParOf" srcId="{A78557D8-9CCF-4544-BD6E-F617856109F5}" destId="{172746C8-D09F-4657-8813-C270B757583B}" srcOrd="1" destOrd="0" presId="urn:microsoft.com/office/officeart/2009/layout/CirclePictureHierarchy"/>
    <dgm:cxn modelId="{AF326ABB-357E-4681-B832-FEC8C90624C8}" type="presParOf" srcId="{165E9541-4F75-48D9-91E0-1CDCBA46FC0A}" destId="{C57DEA81-C549-4D5F-A488-FB3E3CCA0F0E}" srcOrd="1" destOrd="0" presId="urn:microsoft.com/office/officeart/2009/layout/CirclePictureHierarchy"/>
    <dgm:cxn modelId="{701CB554-49C3-4F65-8A08-2A9DAF32FC30}" type="presParOf" srcId="{C57DEA81-C549-4D5F-A488-FB3E3CCA0F0E}" destId="{6FB112BC-ED8E-4D41-BE61-4AA33AD3680D}" srcOrd="0" destOrd="0" presId="urn:microsoft.com/office/officeart/2009/layout/CirclePictureHierarchy"/>
    <dgm:cxn modelId="{7903F395-455D-482B-87B9-19C88BCA44D2}" type="presParOf" srcId="{C57DEA81-C549-4D5F-A488-FB3E3CCA0F0E}" destId="{3A863E8E-D54B-4BCB-9842-2B23AAE67627}" srcOrd="1" destOrd="0" presId="urn:microsoft.com/office/officeart/2009/layout/CirclePictureHierarchy"/>
    <dgm:cxn modelId="{53A62190-2F4D-4661-9FAF-4CC60FCB6BF6}" type="presParOf" srcId="{3A863E8E-D54B-4BCB-9842-2B23AAE67627}" destId="{A798CBFE-174E-4AC5-8DF6-0FE63D022ED8}" srcOrd="0" destOrd="0" presId="urn:microsoft.com/office/officeart/2009/layout/CirclePictureHierarchy"/>
    <dgm:cxn modelId="{48A89F99-EB59-4886-9DBA-B3FD400BE93E}" type="presParOf" srcId="{A798CBFE-174E-4AC5-8DF6-0FE63D022ED8}" destId="{F53F6311-3EE7-4FE2-8061-32F26FB1AAB8}" srcOrd="0" destOrd="0" presId="urn:microsoft.com/office/officeart/2009/layout/CirclePictureHierarchy"/>
    <dgm:cxn modelId="{903FBAEF-23A0-4C8C-8AE0-6BFBDD89B366}" type="presParOf" srcId="{A798CBFE-174E-4AC5-8DF6-0FE63D022ED8}" destId="{58C6FD89-3D62-41C3-9CA8-39CD60825248}" srcOrd="1" destOrd="0" presId="urn:microsoft.com/office/officeart/2009/layout/CirclePictureHierarchy"/>
    <dgm:cxn modelId="{650E1374-F9D3-40BD-B39C-F17309D927ED}" type="presParOf" srcId="{3A863E8E-D54B-4BCB-9842-2B23AAE67627}" destId="{5F93C4F6-F092-443F-A6DF-7ECF816EF39C}" srcOrd="1" destOrd="0" presId="urn:microsoft.com/office/officeart/2009/layout/CirclePictureHierarchy"/>
    <dgm:cxn modelId="{91B5FC7D-7940-4941-B51B-A6873BAE49CF}" type="presParOf" srcId="{5F93C4F6-F092-443F-A6DF-7ECF816EF39C}" destId="{89D97EDB-5FE4-44B5-AC73-C531807DF7D1}" srcOrd="0" destOrd="0" presId="urn:microsoft.com/office/officeart/2009/layout/CirclePictureHierarchy"/>
    <dgm:cxn modelId="{8803E791-D872-46A3-80B7-6437C4297F2B}" type="presParOf" srcId="{5F93C4F6-F092-443F-A6DF-7ECF816EF39C}" destId="{FB696312-0F41-4A50-A2E0-128250296E10}" srcOrd="1" destOrd="0" presId="urn:microsoft.com/office/officeart/2009/layout/CirclePictureHierarchy"/>
    <dgm:cxn modelId="{DF824CAC-BAC1-42E3-827C-00149A1EE908}" type="presParOf" srcId="{FB696312-0F41-4A50-A2E0-128250296E10}" destId="{C43DB7D8-FFFA-4CBE-9DA2-787C34539CFD}" srcOrd="0" destOrd="0" presId="urn:microsoft.com/office/officeart/2009/layout/CirclePictureHierarchy"/>
    <dgm:cxn modelId="{C6D98893-3CA1-4A65-BCA1-3F1155D32B50}" type="presParOf" srcId="{C43DB7D8-FFFA-4CBE-9DA2-787C34539CFD}" destId="{350F0385-17BD-46AE-AB87-B3AEF1977D8D}" srcOrd="0" destOrd="0" presId="urn:microsoft.com/office/officeart/2009/layout/CirclePictureHierarchy"/>
    <dgm:cxn modelId="{6B835AA8-4CE3-4ECC-B1EA-22D4EABE2895}" type="presParOf" srcId="{C43DB7D8-FFFA-4CBE-9DA2-787C34539CFD}" destId="{AC5E6C60-7470-4F29-831E-52DFA0F667D1}" srcOrd="1" destOrd="0" presId="urn:microsoft.com/office/officeart/2009/layout/CirclePictureHierarchy"/>
    <dgm:cxn modelId="{89CFD6F5-346A-4976-BA06-F6403DC266CE}" type="presParOf" srcId="{FB696312-0F41-4A50-A2E0-128250296E10}" destId="{D974B825-F482-4BC0-8877-12D111267F86}" srcOrd="1" destOrd="0" presId="urn:microsoft.com/office/officeart/2009/layout/CirclePictureHierarchy"/>
    <dgm:cxn modelId="{C7E9E595-B86A-4D34-B52E-EB586F0F3E4F}" type="presParOf" srcId="{5F93C4F6-F092-443F-A6DF-7ECF816EF39C}" destId="{E3925483-CEC7-4B8A-97C1-5DBC1AA38CE6}" srcOrd="2" destOrd="0" presId="urn:microsoft.com/office/officeart/2009/layout/CirclePictureHierarchy"/>
    <dgm:cxn modelId="{A489C61B-CEC0-402C-823C-2BE652D3449A}" type="presParOf" srcId="{5F93C4F6-F092-443F-A6DF-7ECF816EF39C}" destId="{68FAA677-3EBA-49AB-8ECC-FCB2CB6B2E6B}" srcOrd="3" destOrd="0" presId="urn:microsoft.com/office/officeart/2009/layout/CirclePictureHierarchy"/>
    <dgm:cxn modelId="{96B68364-4D8A-41F5-BFB0-67E15771CD6A}" type="presParOf" srcId="{68FAA677-3EBA-49AB-8ECC-FCB2CB6B2E6B}" destId="{1F5FC097-3900-4C9B-8928-2699E3F82BAE}" srcOrd="0" destOrd="0" presId="urn:microsoft.com/office/officeart/2009/layout/CirclePictureHierarchy"/>
    <dgm:cxn modelId="{600AC6AD-46EC-495B-99F5-6B1B14DB0A62}" type="presParOf" srcId="{1F5FC097-3900-4C9B-8928-2699E3F82BAE}" destId="{2C94F78A-DA62-4565-B570-F84BDDBAA888}" srcOrd="0" destOrd="0" presId="urn:microsoft.com/office/officeart/2009/layout/CirclePictureHierarchy"/>
    <dgm:cxn modelId="{D5540B47-D5AA-4ED5-B825-8B16450B53CE}" type="presParOf" srcId="{1F5FC097-3900-4C9B-8928-2699E3F82BAE}" destId="{08A16EC7-0F12-4A4A-870E-C42667EFF834}" srcOrd="1" destOrd="0" presId="urn:microsoft.com/office/officeart/2009/layout/CirclePictureHierarchy"/>
    <dgm:cxn modelId="{DB98EE03-C978-4F66-9377-ABB7091189B6}" type="presParOf" srcId="{68FAA677-3EBA-49AB-8ECC-FCB2CB6B2E6B}" destId="{524C8FF4-F02B-4C3A-AECF-FB1412617BC3}" srcOrd="1" destOrd="0" presId="urn:microsoft.com/office/officeart/2009/layout/CirclePictureHierarchy"/>
    <dgm:cxn modelId="{F8D8E686-E2BF-424A-8007-81E4FDD05305}" type="presParOf" srcId="{524C8FF4-F02B-4C3A-AECF-FB1412617BC3}" destId="{78D15460-A8AD-468F-8912-063B56F5E233}" srcOrd="0" destOrd="0" presId="urn:microsoft.com/office/officeart/2009/layout/CirclePictureHierarchy"/>
    <dgm:cxn modelId="{16F92BF0-E4E4-47F0-A094-59EE28A69081}" type="presParOf" srcId="{524C8FF4-F02B-4C3A-AECF-FB1412617BC3}" destId="{1648D2E9-C00F-4B5B-B1AF-56257327513B}" srcOrd="1" destOrd="0" presId="urn:microsoft.com/office/officeart/2009/layout/CirclePictureHierarchy"/>
    <dgm:cxn modelId="{CF209BC5-C755-4C83-803D-4F9CB44D62AD}" type="presParOf" srcId="{1648D2E9-C00F-4B5B-B1AF-56257327513B}" destId="{87873B93-C0E7-46E9-9102-1489F1E32FA1}" srcOrd="0" destOrd="0" presId="urn:microsoft.com/office/officeart/2009/layout/CirclePictureHierarchy"/>
    <dgm:cxn modelId="{0727F8DB-C964-4D3E-96A3-72DBCD9F1D91}" type="presParOf" srcId="{87873B93-C0E7-46E9-9102-1489F1E32FA1}" destId="{4DD312BE-70ED-4ABF-B068-C54412E270F0}" srcOrd="0" destOrd="0" presId="urn:microsoft.com/office/officeart/2009/layout/CirclePictureHierarchy"/>
    <dgm:cxn modelId="{DF520A12-5E20-440E-B1C6-C5ADA10B85D3}" type="presParOf" srcId="{87873B93-C0E7-46E9-9102-1489F1E32FA1}" destId="{ED9CDD5F-8F72-4CED-94FF-D999C100E7A6}" srcOrd="1" destOrd="0" presId="urn:microsoft.com/office/officeart/2009/layout/CirclePictureHierarchy"/>
    <dgm:cxn modelId="{6A3D3E41-48BA-4B60-950C-8D0483569547}" type="presParOf" srcId="{1648D2E9-C00F-4B5B-B1AF-56257327513B}" destId="{CEEC2B8B-317A-42BE-BBA2-E984AB5D0AAC}" srcOrd="1" destOrd="0" presId="urn:microsoft.com/office/officeart/2009/layout/CirclePictureHierarchy"/>
    <dgm:cxn modelId="{A9484355-2807-4DCB-A0BF-EB90D8B48477}" type="presParOf" srcId="{524C8FF4-F02B-4C3A-AECF-FB1412617BC3}" destId="{517842E1-5D90-4634-B790-85F58AF29D56}" srcOrd="2" destOrd="0" presId="urn:microsoft.com/office/officeart/2009/layout/CirclePictureHierarchy"/>
    <dgm:cxn modelId="{43423E34-3C90-41B8-A6C6-08739F20C1AA}" type="presParOf" srcId="{524C8FF4-F02B-4C3A-AECF-FB1412617BC3}" destId="{DC436770-660B-4138-96A3-D46AA59AAEF3}" srcOrd="3" destOrd="0" presId="urn:microsoft.com/office/officeart/2009/layout/CirclePictureHierarchy"/>
    <dgm:cxn modelId="{09746F8D-E07E-4191-ACBF-B3239E549BC5}" type="presParOf" srcId="{DC436770-660B-4138-96A3-D46AA59AAEF3}" destId="{C2DA1668-BC66-4BDA-9989-FD3058D91DEA}" srcOrd="0" destOrd="0" presId="urn:microsoft.com/office/officeart/2009/layout/CirclePictureHierarchy"/>
    <dgm:cxn modelId="{03A23F67-33E9-4DD7-9D69-ABA6F0332D06}" type="presParOf" srcId="{C2DA1668-BC66-4BDA-9989-FD3058D91DEA}" destId="{544334BC-7F82-41C5-8DAB-99C1D16B10F4}" srcOrd="0" destOrd="0" presId="urn:microsoft.com/office/officeart/2009/layout/CirclePictureHierarchy"/>
    <dgm:cxn modelId="{5800D003-1492-4622-88DB-88E3936702F6}" type="presParOf" srcId="{C2DA1668-BC66-4BDA-9989-FD3058D91DEA}" destId="{4C1620E1-F370-4010-B796-40F5978B207C}" srcOrd="1" destOrd="0" presId="urn:microsoft.com/office/officeart/2009/layout/CirclePictureHierarchy"/>
    <dgm:cxn modelId="{543F015A-61FF-4D17-8C1B-FE3F522E0B73}" type="presParOf" srcId="{DC436770-660B-4138-96A3-D46AA59AAEF3}" destId="{97E7CA63-D26A-40C2-953C-1D039E711C3C}" srcOrd="1" destOrd="0" presId="urn:microsoft.com/office/officeart/2009/layout/CirclePictureHierarchy"/>
    <dgm:cxn modelId="{DFA2C8AC-858D-4DB5-9028-82DF3662E531}" type="presParOf" srcId="{8FC67C83-7AE4-4544-ACB8-C362366A3EA5}" destId="{56F658DD-59B3-467A-9B0F-3C930D206C57}" srcOrd="4" destOrd="0" presId="urn:microsoft.com/office/officeart/2009/layout/CirclePictureHierarchy"/>
    <dgm:cxn modelId="{15FBECC6-DC42-4E01-9CB4-A6DC72A89C38}" type="presParOf" srcId="{8FC67C83-7AE4-4544-ACB8-C362366A3EA5}" destId="{B2F24C9D-6AFC-4A99-9063-9EE5A4D79D97}" srcOrd="5" destOrd="0" presId="urn:microsoft.com/office/officeart/2009/layout/CirclePictureHierarchy"/>
    <dgm:cxn modelId="{9FB49A8F-7CA1-4DF4-9D33-186D7BF79D47}" type="presParOf" srcId="{B2F24C9D-6AFC-4A99-9063-9EE5A4D79D97}" destId="{4ED087F5-D180-48A9-9548-E21E4636E962}" srcOrd="0" destOrd="0" presId="urn:microsoft.com/office/officeart/2009/layout/CirclePictureHierarchy"/>
    <dgm:cxn modelId="{BCD6B77E-E9D2-40CC-BC01-3F65EA90ADB1}" type="presParOf" srcId="{4ED087F5-D180-48A9-9548-E21E4636E962}" destId="{4FE810A1-F85C-4433-A832-ACD653C9D88F}" srcOrd="0" destOrd="0" presId="urn:microsoft.com/office/officeart/2009/layout/CirclePictureHierarchy"/>
    <dgm:cxn modelId="{B03F5566-8225-4A9A-8C16-9747485A9C09}" type="presParOf" srcId="{4ED087F5-D180-48A9-9548-E21E4636E962}" destId="{3E97A440-0D79-43FC-B469-DE388DB126AD}" srcOrd="1" destOrd="0" presId="urn:microsoft.com/office/officeart/2009/layout/CirclePictureHierarchy"/>
    <dgm:cxn modelId="{971C7B83-A690-4D4C-85B6-4BB9B893DAA4}" type="presParOf" srcId="{B2F24C9D-6AFC-4A99-9063-9EE5A4D79D97}" destId="{D2F88DE3-734D-4ED2-9938-056ED6D3023E}" srcOrd="1" destOrd="0" presId="urn:microsoft.com/office/officeart/2009/layout/CirclePictureHierarchy"/>
    <dgm:cxn modelId="{382C5E7D-C494-4FB3-AB37-22B50541E73D}" type="presParOf" srcId="{D2F88DE3-734D-4ED2-9938-056ED6D3023E}" destId="{BEBA0738-D7BD-441B-97F9-4627EC1DDF0B}" srcOrd="0" destOrd="0" presId="urn:microsoft.com/office/officeart/2009/layout/CirclePictureHierarchy"/>
    <dgm:cxn modelId="{57084F49-F1A5-487A-B36E-A0E1B190E999}" type="presParOf" srcId="{D2F88DE3-734D-4ED2-9938-056ED6D3023E}" destId="{2480AB7F-0334-4CB9-8AF3-DDD479F12A38}" srcOrd="1" destOrd="0" presId="urn:microsoft.com/office/officeart/2009/layout/CirclePictureHierarchy"/>
    <dgm:cxn modelId="{B8717881-2E6F-4E23-A415-20CB68CB239D}" type="presParOf" srcId="{2480AB7F-0334-4CB9-8AF3-DDD479F12A38}" destId="{FAB093DF-9A82-4CA7-BA29-6D1AD401D659}" srcOrd="0" destOrd="0" presId="urn:microsoft.com/office/officeart/2009/layout/CirclePictureHierarchy"/>
    <dgm:cxn modelId="{01392388-81B7-4881-A7A3-1EAFCC10CE57}" type="presParOf" srcId="{FAB093DF-9A82-4CA7-BA29-6D1AD401D659}" destId="{146F6E17-AFF2-45C0-9EE5-BA1100A13FD7}" srcOrd="0" destOrd="0" presId="urn:microsoft.com/office/officeart/2009/layout/CirclePictureHierarchy"/>
    <dgm:cxn modelId="{F9EE9370-D02E-4FF9-9F29-3F28879477C8}" type="presParOf" srcId="{FAB093DF-9A82-4CA7-BA29-6D1AD401D659}" destId="{A2B0EBFE-05EE-4953-A1CB-2E78EB3B267E}" srcOrd="1" destOrd="0" presId="urn:microsoft.com/office/officeart/2009/layout/CirclePictureHierarchy"/>
    <dgm:cxn modelId="{544BA9D7-69FE-4ECE-BE04-6EBEFF6DBB82}" type="presParOf" srcId="{2480AB7F-0334-4CB9-8AF3-DDD479F12A38}" destId="{135D62DF-EAAE-48CA-85CA-8ACBB096DEA9}" srcOrd="1" destOrd="0" presId="urn:microsoft.com/office/officeart/2009/layout/CirclePictureHierarchy"/>
    <dgm:cxn modelId="{CE9C8C0C-7335-499E-9547-E4F6A19706A7}" type="presParOf" srcId="{135D62DF-EAAE-48CA-85CA-8ACBB096DEA9}" destId="{34B895C1-3413-4071-909C-4D62E71A4065}" srcOrd="0" destOrd="0" presId="urn:microsoft.com/office/officeart/2009/layout/CirclePictureHierarchy"/>
    <dgm:cxn modelId="{59724B7B-C0E6-4FB7-BF7B-9B27DFDEE8E9}" type="presParOf" srcId="{135D62DF-EAAE-48CA-85CA-8ACBB096DEA9}" destId="{42354502-35BC-4C9B-B6F8-84E3338B6D73}" srcOrd="1" destOrd="0" presId="urn:microsoft.com/office/officeart/2009/layout/CirclePictureHierarchy"/>
    <dgm:cxn modelId="{A585403D-EFBA-4F4D-99DA-2DF77F846D49}" type="presParOf" srcId="{42354502-35BC-4C9B-B6F8-84E3338B6D73}" destId="{AE76D210-6CF2-4B63-87EA-B4679D2B84A0}" srcOrd="0" destOrd="0" presId="urn:microsoft.com/office/officeart/2009/layout/CirclePictureHierarchy"/>
    <dgm:cxn modelId="{FF0B4C77-0BA6-46BF-A754-F83BF50B0953}" type="presParOf" srcId="{AE76D210-6CF2-4B63-87EA-B4679D2B84A0}" destId="{E20BF7B3-1640-42AC-AA99-142ECC2E3ED9}" srcOrd="0" destOrd="0" presId="urn:microsoft.com/office/officeart/2009/layout/CirclePictureHierarchy"/>
    <dgm:cxn modelId="{8CDFCB78-ABD6-4D33-A51A-CE8340199396}" type="presParOf" srcId="{AE76D210-6CF2-4B63-87EA-B4679D2B84A0}" destId="{54E998BD-5833-4282-A92C-ED695AC337FD}" srcOrd="1" destOrd="0" presId="urn:microsoft.com/office/officeart/2009/layout/CirclePictureHierarchy"/>
    <dgm:cxn modelId="{94363115-2130-4FC7-8B7C-60F4DB694ECE}" type="presParOf" srcId="{42354502-35BC-4C9B-B6F8-84E3338B6D73}" destId="{BBBBB96B-7529-4961-B23D-21DF020E679B}" srcOrd="1" destOrd="0" presId="urn:microsoft.com/office/officeart/2009/layout/CirclePictureHierarchy"/>
    <dgm:cxn modelId="{57D06B4C-33A9-46BB-AEF5-B838AC1D6C77}" type="presParOf" srcId="{135D62DF-EAAE-48CA-85CA-8ACBB096DEA9}" destId="{209D1F89-F708-4BD6-98CF-29946BCF1481}" srcOrd="2" destOrd="0" presId="urn:microsoft.com/office/officeart/2009/layout/CirclePictureHierarchy"/>
    <dgm:cxn modelId="{463030C7-0686-4AAD-92AB-2E2DA1E63C09}" type="presParOf" srcId="{135D62DF-EAAE-48CA-85CA-8ACBB096DEA9}" destId="{6443C128-34B3-42E9-AE22-DD8E9BE05CAB}" srcOrd="3" destOrd="0" presId="urn:microsoft.com/office/officeart/2009/layout/CirclePictureHierarchy"/>
    <dgm:cxn modelId="{7491685B-DC07-4312-BFA7-436F532880AE}" type="presParOf" srcId="{6443C128-34B3-42E9-AE22-DD8E9BE05CAB}" destId="{F7927C99-2916-4F06-B853-E53E8A12CD14}" srcOrd="0" destOrd="0" presId="urn:microsoft.com/office/officeart/2009/layout/CirclePictureHierarchy"/>
    <dgm:cxn modelId="{C5BC907C-7954-4CD2-BD09-4BD789DC872C}" type="presParOf" srcId="{F7927C99-2916-4F06-B853-E53E8A12CD14}" destId="{82A799FF-E984-4675-B1E1-F2D6B8C69DC4}" srcOrd="0" destOrd="0" presId="urn:microsoft.com/office/officeart/2009/layout/CirclePictureHierarchy"/>
    <dgm:cxn modelId="{7F249521-B142-4AF4-A516-BEDE4937A692}" type="presParOf" srcId="{F7927C99-2916-4F06-B853-E53E8A12CD14}" destId="{49BB1608-29A3-4294-90D5-4DCBCF13F571}" srcOrd="1" destOrd="0" presId="urn:microsoft.com/office/officeart/2009/layout/CirclePictureHierarchy"/>
    <dgm:cxn modelId="{BD83F0B5-EA94-4B1A-9C36-E11B7DE5696D}" type="presParOf" srcId="{6443C128-34B3-42E9-AE22-DD8E9BE05CAB}" destId="{D73E7C3D-B2A2-49D3-AF00-FE955F390556}" srcOrd="1" destOrd="0" presId="urn:microsoft.com/office/officeart/2009/layout/CirclePictureHierarchy"/>
    <dgm:cxn modelId="{461E0B26-F1BB-4CE8-90FE-D47FE736A126}" type="presParOf" srcId="{A919D369-9587-42F4-BC94-095D23254E93}" destId="{C221A117-D484-45BC-B860-0AE989A251A1}" srcOrd="2" destOrd="0" presId="urn:microsoft.com/office/officeart/2009/layout/CirclePictureHierarchy"/>
    <dgm:cxn modelId="{7967F219-7C74-4BF8-91A5-D0369B1036AB}" type="presParOf" srcId="{A919D369-9587-42F4-BC94-095D23254E93}" destId="{DD908F94-D5DB-4493-BF8B-04659F765389}" srcOrd="3" destOrd="0" presId="urn:microsoft.com/office/officeart/2009/layout/CirclePictureHierarchy"/>
    <dgm:cxn modelId="{BA12EA88-94CE-4B05-BFC0-CF1CA1F5F856}" type="presParOf" srcId="{DD908F94-D5DB-4493-BF8B-04659F765389}" destId="{B80CC6B1-4DFA-40EA-B166-07640FAC9A50}" srcOrd="0" destOrd="0" presId="urn:microsoft.com/office/officeart/2009/layout/CirclePictureHierarchy"/>
    <dgm:cxn modelId="{2DA22E41-EB10-4093-8412-BC604F35655A}" type="presParOf" srcId="{B80CC6B1-4DFA-40EA-B166-07640FAC9A50}" destId="{27D72DEC-F63F-4185-B27F-E8FC0360F038}" srcOrd="0" destOrd="0" presId="urn:microsoft.com/office/officeart/2009/layout/CirclePictureHierarchy"/>
    <dgm:cxn modelId="{C0AB7CF7-E47D-4166-B9D3-C57A234AC4BC}" type="presParOf" srcId="{B80CC6B1-4DFA-40EA-B166-07640FAC9A50}" destId="{2EF677C4-F942-4EF3-B097-5E97382F9CB0}" srcOrd="1" destOrd="0" presId="urn:microsoft.com/office/officeart/2009/layout/CirclePictureHierarchy"/>
    <dgm:cxn modelId="{8C340E9B-72E8-4622-8822-7FEC13040D6E}" type="presParOf" srcId="{DD908F94-D5DB-4493-BF8B-04659F765389}" destId="{82141CA3-23FB-4982-875B-771AFC367479}" srcOrd="1" destOrd="0" presId="urn:microsoft.com/office/officeart/2009/layout/CirclePictureHierarchy"/>
    <dgm:cxn modelId="{3EF35AE2-DA2B-467A-8680-DDE9B98422E2}" type="presParOf" srcId="{82141CA3-23FB-4982-875B-771AFC367479}" destId="{6D8433FE-0517-472F-9087-C59124075CD4}" srcOrd="0" destOrd="0" presId="urn:microsoft.com/office/officeart/2009/layout/CirclePictureHierarchy"/>
    <dgm:cxn modelId="{2B837655-CC5E-4631-96DF-A6698C6BD225}" type="presParOf" srcId="{82141CA3-23FB-4982-875B-771AFC367479}" destId="{19BF5130-2B18-4A47-AD77-0C91DEE4DF7B}" srcOrd="1" destOrd="0" presId="urn:microsoft.com/office/officeart/2009/layout/CirclePictureHierarchy"/>
    <dgm:cxn modelId="{4C7CC749-8AC5-4B7D-AD11-EFBD22BDEEBE}" type="presParOf" srcId="{19BF5130-2B18-4A47-AD77-0C91DEE4DF7B}" destId="{FC5C0713-5A9E-4703-8B80-568CF35EF24F}" srcOrd="0" destOrd="0" presId="urn:microsoft.com/office/officeart/2009/layout/CirclePictureHierarchy"/>
    <dgm:cxn modelId="{D0D0A681-65EE-487B-8308-A5ACED9A1DD5}" type="presParOf" srcId="{FC5C0713-5A9E-4703-8B80-568CF35EF24F}" destId="{092E64F0-F62C-40BD-B418-29F62D328CC8}" srcOrd="0" destOrd="0" presId="urn:microsoft.com/office/officeart/2009/layout/CirclePictureHierarchy"/>
    <dgm:cxn modelId="{13DAEAE7-27C7-4948-B203-22D1B912BEF2}" type="presParOf" srcId="{FC5C0713-5A9E-4703-8B80-568CF35EF24F}" destId="{A946C43F-1C8D-4C17-83D6-3EFDE2C6A5CD}" srcOrd="1" destOrd="0" presId="urn:microsoft.com/office/officeart/2009/layout/CirclePictureHierarchy"/>
    <dgm:cxn modelId="{FF6994BD-478F-4FDF-A127-A30067E0007E}" type="presParOf" srcId="{19BF5130-2B18-4A47-AD77-0C91DEE4DF7B}" destId="{2D692A16-15B2-41F8-82EA-B339EF7879D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3988-02E9-4D62-9A5E-973F2C62773F}">
      <dsp:nvSpPr>
        <dsp:cNvPr id="0" name=""/>
        <dsp:cNvSpPr/>
      </dsp:nvSpPr>
      <dsp:spPr>
        <a:xfrm>
          <a:off x="2186940" y="77152"/>
          <a:ext cx="3703320" cy="37033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Black Hat</a:t>
          </a:r>
          <a:endParaRPr lang="en-US" sz="2400" b="1" kern="1200" dirty="0">
            <a:latin typeface="Calibri" pitchFamily="34" charset="0"/>
            <a:cs typeface="Calibri" pitchFamily="34" charset="0"/>
          </a:endParaRPr>
        </a:p>
      </dsp:txBody>
      <dsp:txXfrm>
        <a:off x="2680716" y="725233"/>
        <a:ext cx="2715768" cy="1666494"/>
      </dsp:txXfrm>
    </dsp:sp>
    <dsp:sp modelId="{743EF892-FFDB-4472-A317-12DFEF46257F}">
      <dsp:nvSpPr>
        <dsp:cNvPr id="0" name=""/>
        <dsp:cNvSpPr/>
      </dsp:nvSpPr>
      <dsp:spPr>
        <a:xfrm>
          <a:off x="3276617" y="1998546"/>
          <a:ext cx="3703320" cy="3703320"/>
        </a:xfrm>
        <a:prstGeom prst="ellipse">
          <a:avLst/>
        </a:prstGeom>
        <a:solidFill>
          <a:schemeClr val="accent2">
            <a:alpha val="50000"/>
            <a:hueOff val="6334826"/>
            <a:satOff val="-1132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        Researcher</a:t>
          </a:r>
          <a:endParaRPr lang="en-US" sz="2400" b="1" kern="1200" dirty="0">
            <a:latin typeface="Calibri" pitchFamily="34" charset="0"/>
            <a:cs typeface="Calibri" pitchFamily="34" charset="0"/>
          </a:endParaRPr>
        </a:p>
      </dsp:txBody>
      <dsp:txXfrm>
        <a:off x="4409215" y="2955237"/>
        <a:ext cx="2221992" cy="2036826"/>
      </dsp:txXfrm>
    </dsp:sp>
    <dsp:sp modelId="{C8262692-C993-41F8-8DD4-42BF424701E8}">
      <dsp:nvSpPr>
        <dsp:cNvPr id="0" name=""/>
        <dsp:cNvSpPr/>
      </dsp:nvSpPr>
      <dsp:spPr>
        <a:xfrm>
          <a:off x="1211584" y="1998546"/>
          <a:ext cx="3703320" cy="3703320"/>
        </a:xfrm>
        <a:prstGeom prst="ellipse">
          <a:avLst/>
        </a:prstGeom>
        <a:solidFill>
          <a:schemeClr val="accent2">
            <a:alpha val="50000"/>
            <a:hueOff val="12669652"/>
            <a:satOff val="-2265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Security Engineer</a:t>
          </a:r>
          <a:endParaRPr lang="en-US" sz="2400" b="1" kern="1200" dirty="0">
            <a:latin typeface="Calibri" pitchFamily="34" charset="0"/>
            <a:cs typeface="Calibri" pitchFamily="34" charset="0"/>
          </a:endParaRPr>
        </a:p>
      </dsp:txBody>
      <dsp:txXfrm>
        <a:off x="1560313" y="2955237"/>
        <a:ext cx="2221992" cy="2036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4984B-5B71-4AA3-A3A8-4B1E039A7561}">
      <dsp:nvSpPr>
        <dsp:cNvPr id="0" name=""/>
        <dsp:cNvSpPr/>
      </dsp:nvSpPr>
      <dsp:spPr>
        <a:xfrm>
          <a:off x="457199" y="0"/>
          <a:ext cx="5181600" cy="36068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B43E1-0FB8-4914-9A73-262C9E464DEF}">
      <dsp:nvSpPr>
        <dsp:cNvPr id="0" name=""/>
        <dsp:cNvSpPr/>
      </dsp:nvSpPr>
      <dsp:spPr>
        <a:xfrm>
          <a:off x="6548" y="1082040"/>
          <a:ext cx="1962150" cy="144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orbel" pitchFamily="34" charset="0"/>
            </a:rPr>
            <a:t>Exercise</a:t>
          </a:r>
          <a:endParaRPr lang="en-US" sz="1600" kern="120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orbel" pitchFamily="34" charset="0"/>
            </a:rPr>
            <a:t>Manual manipulation</a:t>
          </a:r>
          <a:endParaRPr lang="en-US" sz="12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latin typeface="Corbel" pitchFamily="34" charset="0"/>
            </a:rPr>
            <a:t>Fuzzing</a:t>
          </a:r>
          <a:endParaRPr lang="en-US" sz="12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latin typeface="Corbel" pitchFamily="34" charset="0"/>
            </a:rPr>
            <a:t>Process hooking</a:t>
          </a:r>
          <a:endParaRPr lang="en-US" sz="12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orbel" pitchFamily="34" charset="0"/>
          </a:endParaRPr>
        </a:p>
      </dsp:txBody>
      <dsp:txXfrm>
        <a:off x="76976" y="1152468"/>
        <a:ext cx="1821294" cy="1301864"/>
      </dsp:txXfrm>
    </dsp:sp>
    <dsp:sp modelId="{A5DA690F-6D85-4712-A6C4-85A4AAD99248}">
      <dsp:nvSpPr>
        <dsp:cNvPr id="0" name=""/>
        <dsp:cNvSpPr/>
      </dsp:nvSpPr>
      <dsp:spPr>
        <a:xfrm>
          <a:off x="2066925" y="1082040"/>
          <a:ext cx="1962150" cy="1442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rbel" pitchFamily="34" charset="0"/>
            </a:rPr>
            <a:t>Watch for response</a:t>
          </a:r>
          <a:endParaRPr lang="en-US" sz="16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orbel" pitchFamily="34" charset="0"/>
            </a:rPr>
            <a:t>Process stalking</a:t>
          </a:r>
          <a:endParaRPr lang="en-US" sz="12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orbel" pitchFamily="34" charset="0"/>
            </a:rPr>
            <a:t>Debugging</a:t>
          </a:r>
          <a:endParaRPr lang="en-US" sz="12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orbel" pitchFamily="34" charset="0"/>
            </a:rPr>
            <a:t>Emulation</a:t>
          </a:r>
          <a:endParaRPr lang="en-US" sz="12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 smtClean="0"/>
        </a:p>
      </dsp:txBody>
      <dsp:txXfrm>
        <a:off x="2137353" y="1152468"/>
        <a:ext cx="1821294" cy="1301864"/>
      </dsp:txXfrm>
    </dsp:sp>
    <dsp:sp modelId="{D1CF8AEA-2921-46E7-BF63-3BD6A21F7097}">
      <dsp:nvSpPr>
        <dsp:cNvPr id="0" name=""/>
        <dsp:cNvSpPr/>
      </dsp:nvSpPr>
      <dsp:spPr>
        <a:xfrm>
          <a:off x="4127301" y="1082040"/>
          <a:ext cx="1962150" cy="1442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rbel" pitchFamily="34" charset="0"/>
            </a:rPr>
            <a:t>Determine exploitability</a:t>
          </a:r>
          <a:endParaRPr lang="en-US" sz="1600" kern="1200" dirty="0" smtClean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orbel" pitchFamily="34" charset="0"/>
            </a:rPr>
            <a:t>Disassembly</a:t>
          </a:r>
          <a:endParaRPr lang="en-US" sz="1200" kern="1200" dirty="0">
            <a:latin typeface="Corbe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orbel" pitchFamily="34" charset="0"/>
            </a:rPr>
            <a:t>Debugging</a:t>
          </a:r>
          <a:endParaRPr lang="en-US" sz="1200" kern="1200" dirty="0" smtClean="0">
            <a:latin typeface="Corbel" pitchFamily="34" charset="0"/>
          </a:endParaRPr>
        </a:p>
      </dsp:txBody>
      <dsp:txXfrm>
        <a:off x="4197729" y="1152468"/>
        <a:ext cx="1821294" cy="1301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433FE-0517-472F-9087-C59124075CD4}">
      <dsp:nvSpPr>
        <dsp:cNvPr id="0" name=""/>
        <dsp:cNvSpPr/>
      </dsp:nvSpPr>
      <dsp:spPr>
        <a:xfrm>
          <a:off x="5877509" y="1037753"/>
          <a:ext cx="91440" cy="13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1A117-D484-45BC-B860-0AE989A251A1}">
      <dsp:nvSpPr>
        <dsp:cNvPr id="0" name=""/>
        <dsp:cNvSpPr/>
      </dsp:nvSpPr>
      <dsp:spPr>
        <a:xfrm>
          <a:off x="4449063" y="473818"/>
          <a:ext cx="1474165" cy="13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"/>
              </a:lnTo>
              <a:lnTo>
                <a:pt x="1474165" y="68079"/>
              </a:lnTo>
              <a:lnTo>
                <a:pt x="1474165" y="135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D1F89-F708-4BD6-98CF-29946BCF1481}">
      <dsp:nvSpPr>
        <dsp:cNvPr id="0" name=""/>
        <dsp:cNvSpPr/>
      </dsp:nvSpPr>
      <dsp:spPr>
        <a:xfrm>
          <a:off x="4743896" y="2165624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"/>
              </a:lnTo>
              <a:lnTo>
                <a:pt x="589666" y="68079"/>
              </a:lnTo>
              <a:lnTo>
                <a:pt x="589666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895C1-3413-4071-909C-4D62E71A4065}">
      <dsp:nvSpPr>
        <dsp:cNvPr id="0" name=""/>
        <dsp:cNvSpPr/>
      </dsp:nvSpPr>
      <dsp:spPr>
        <a:xfrm>
          <a:off x="4154230" y="2165624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589666" y="0"/>
              </a:moveTo>
              <a:lnTo>
                <a:pt x="589666" y="68079"/>
              </a:lnTo>
              <a:lnTo>
                <a:pt x="0" y="68079"/>
              </a:lnTo>
              <a:lnTo>
                <a:pt x="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A0738-D7BD-441B-97F9-4627EC1DDF0B}">
      <dsp:nvSpPr>
        <dsp:cNvPr id="0" name=""/>
        <dsp:cNvSpPr/>
      </dsp:nvSpPr>
      <dsp:spPr>
        <a:xfrm>
          <a:off x="4698176" y="1601689"/>
          <a:ext cx="91440" cy="13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58DD-59B3-467A-9B0F-3C930D206C57}">
      <dsp:nvSpPr>
        <dsp:cNvPr id="0" name=""/>
        <dsp:cNvSpPr/>
      </dsp:nvSpPr>
      <dsp:spPr>
        <a:xfrm>
          <a:off x="2974897" y="1037753"/>
          <a:ext cx="1768998" cy="13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"/>
              </a:lnTo>
              <a:lnTo>
                <a:pt x="1768998" y="68079"/>
              </a:lnTo>
              <a:lnTo>
                <a:pt x="1768998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842E1-5D90-4634-B790-85F58AF29D56}">
      <dsp:nvSpPr>
        <dsp:cNvPr id="0" name=""/>
        <dsp:cNvSpPr/>
      </dsp:nvSpPr>
      <dsp:spPr>
        <a:xfrm>
          <a:off x="3564563" y="4421366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"/>
              </a:lnTo>
              <a:lnTo>
                <a:pt x="589666" y="68079"/>
              </a:lnTo>
              <a:lnTo>
                <a:pt x="589666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15460-A8AD-468F-8912-063B56F5E233}">
      <dsp:nvSpPr>
        <dsp:cNvPr id="0" name=""/>
        <dsp:cNvSpPr/>
      </dsp:nvSpPr>
      <dsp:spPr>
        <a:xfrm>
          <a:off x="2974897" y="4421366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589666" y="0"/>
              </a:moveTo>
              <a:lnTo>
                <a:pt x="589666" y="68079"/>
              </a:lnTo>
              <a:lnTo>
                <a:pt x="0" y="68079"/>
              </a:lnTo>
              <a:lnTo>
                <a:pt x="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25483-CEC7-4B8A-97C1-5DBC1AA38CE6}">
      <dsp:nvSpPr>
        <dsp:cNvPr id="0" name=""/>
        <dsp:cNvSpPr/>
      </dsp:nvSpPr>
      <dsp:spPr>
        <a:xfrm>
          <a:off x="2974897" y="3857431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"/>
              </a:lnTo>
              <a:lnTo>
                <a:pt x="589666" y="68079"/>
              </a:lnTo>
              <a:lnTo>
                <a:pt x="589666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7EDB-5FE4-44B5-AC73-C531807DF7D1}">
      <dsp:nvSpPr>
        <dsp:cNvPr id="0" name=""/>
        <dsp:cNvSpPr/>
      </dsp:nvSpPr>
      <dsp:spPr>
        <a:xfrm>
          <a:off x="2385231" y="3857431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589666" y="0"/>
              </a:moveTo>
              <a:lnTo>
                <a:pt x="589666" y="68079"/>
              </a:lnTo>
              <a:lnTo>
                <a:pt x="0" y="68079"/>
              </a:lnTo>
              <a:lnTo>
                <a:pt x="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112BC-ED8E-4D41-BE61-4AA33AD3680D}">
      <dsp:nvSpPr>
        <dsp:cNvPr id="0" name=""/>
        <dsp:cNvSpPr/>
      </dsp:nvSpPr>
      <dsp:spPr>
        <a:xfrm>
          <a:off x="2929177" y="3293495"/>
          <a:ext cx="91440" cy="13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C538-DA9E-4670-B2B7-FA861D4D186E}">
      <dsp:nvSpPr>
        <dsp:cNvPr id="0" name=""/>
        <dsp:cNvSpPr/>
      </dsp:nvSpPr>
      <dsp:spPr>
        <a:xfrm>
          <a:off x="2929177" y="2729560"/>
          <a:ext cx="91440" cy="13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4D7D6-6300-459B-B095-9D215F9102AC}">
      <dsp:nvSpPr>
        <dsp:cNvPr id="0" name=""/>
        <dsp:cNvSpPr/>
      </dsp:nvSpPr>
      <dsp:spPr>
        <a:xfrm>
          <a:off x="2929177" y="2165624"/>
          <a:ext cx="91440" cy="13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3F3FB-AA8C-4874-BFE9-C2B2FF8DD4BA}">
      <dsp:nvSpPr>
        <dsp:cNvPr id="0" name=""/>
        <dsp:cNvSpPr/>
      </dsp:nvSpPr>
      <dsp:spPr>
        <a:xfrm>
          <a:off x="2385231" y="1601689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"/>
              </a:lnTo>
              <a:lnTo>
                <a:pt x="589666" y="68079"/>
              </a:lnTo>
              <a:lnTo>
                <a:pt x="589666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3460C-79BA-463A-ABA3-93B92AC3FAC1}">
      <dsp:nvSpPr>
        <dsp:cNvPr id="0" name=""/>
        <dsp:cNvSpPr/>
      </dsp:nvSpPr>
      <dsp:spPr>
        <a:xfrm>
          <a:off x="1749844" y="2165624"/>
          <a:ext cx="91440" cy="13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5F5D1-1AB0-48B4-BA5F-2F118C9C52C3}">
      <dsp:nvSpPr>
        <dsp:cNvPr id="0" name=""/>
        <dsp:cNvSpPr/>
      </dsp:nvSpPr>
      <dsp:spPr>
        <a:xfrm>
          <a:off x="1795564" y="1601689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589666" y="0"/>
              </a:moveTo>
              <a:lnTo>
                <a:pt x="589666" y="68079"/>
              </a:lnTo>
              <a:lnTo>
                <a:pt x="0" y="68079"/>
              </a:lnTo>
              <a:lnTo>
                <a:pt x="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1ACB-CCBF-4AA1-9365-9E69DA84AD21}">
      <dsp:nvSpPr>
        <dsp:cNvPr id="0" name=""/>
        <dsp:cNvSpPr/>
      </dsp:nvSpPr>
      <dsp:spPr>
        <a:xfrm>
          <a:off x="2385231" y="1037753"/>
          <a:ext cx="589666" cy="135087"/>
        </a:xfrm>
        <a:custGeom>
          <a:avLst/>
          <a:gdLst/>
          <a:ahLst/>
          <a:cxnLst/>
          <a:rect l="0" t="0" r="0" b="0"/>
          <a:pathLst>
            <a:path>
              <a:moveTo>
                <a:pt x="589666" y="0"/>
              </a:moveTo>
              <a:lnTo>
                <a:pt x="589666" y="68079"/>
              </a:lnTo>
              <a:lnTo>
                <a:pt x="0" y="68079"/>
              </a:lnTo>
              <a:lnTo>
                <a:pt x="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DE825-9C21-4E35-99B8-43BC17428133}">
      <dsp:nvSpPr>
        <dsp:cNvPr id="0" name=""/>
        <dsp:cNvSpPr/>
      </dsp:nvSpPr>
      <dsp:spPr>
        <a:xfrm>
          <a:off x="1205898" y="1037753"/>
          <a:ext cx="1768998" cy="135087"/>
        </a:xfrm>
        <a:custGeom>
          <a:avLst/>
          <a:gdLst/>
          <a:ahLst/>
          <a:cxnLst/>
          <a:rect l="0" t="0" r="0" b="0"/>
          <a:pathLst>
            <a:path>
              <a:moveTo>
                <a:pt x="1768998" y="0"/>
              </a:moveTo>
              <a:lnTo>
                <a:pt x="1768998" y="68079"/>
              </a:lnTo>
              <a:lnTo>
                <a:pt x="0" y="68079"/>
              </a:lnTo>
              <a:lnTo>
                <a:pt x="0" y="1350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AEEA5-1E4E-49C4-A974-0BCFEA1D5BC7}">
      <dsp:nvSpPr>
        <dsp:cNvPr id="0" name=""/>
        <dsp:cNvSpPr/>
      </dsp:nvSpPr>
      <dsp:spPr>
        <a:xfrm>
          <a:off x="2974897" y="473818"/>
          <a:ext cx="1474165" cy="135087"/>
        </a:xfrm>
        <a:custGeom>
          <a:avLst/>
          <a:gdLst/>
          <a:ahLst/>
          <a:cxnLst/>
          <a:rect l="0" t="0" r="0" b="0"/>
          <a:pathLst>
            <a:path>
              <a:moveTo>
                <a:pt x="1474165" y="0"/>
              </a:moveTo>
              <a:lnTo>
                <a:pt x="1474165" y="68079"/>
              </a:lnTo>
              <a:lnTo>
                <a:pt x="0" y="68079"/>
              </a:lnTo>
              <a:lnTo>
                <a:pt x="0" y="135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61AD2-9797-43B9-A85E-311E47FAA60D}">
      <dsp:nvSpPr>
        <dsp:cNvPr id="0" name=""/>
        <dsp:cNvSpPr/>
      </dsp:nvSpPr>
      <dsp:spPr>
        <a:xfrm>
          <a:off x="4234639" y="44970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78AF3-71BA-4F02-A3C9-1B2CB3E6B279}">
      <dsp:nvSpPr>
        <dsp:cNvPr id="0" name=""/>
        <dsp:cNvSpPr/>
      </dsp:nvSpPr>
      <dsp:spPr>
        <a:xfrm>
          <a:off x="4663487" y="43898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663487" y="43898"/>
        <a:ext cx="643272" cy="428848"/>
      </dsp:txXfrm>
    </dsp:sp>
    <dsp:sp modelId="{8AC0EF01-9FA8-4DC5-8472-D949CD25B45F}">
      <dsp:nvSpPr>
        <dsp:cNvPr id="0" name=""/>
        <dsp:cNvSpPr/>
      </dsp:nvSpPr>
      <dsp:spPr>
        <a:xfrm>
          <a:off x="2760473" y="608905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280D4-A312-4980-919C-3DE8BEF5D7F0}">
      <dsp:nvSpPr>
        <dsp:cNvPr id="0" name=""/>
        <dsp:cNvSpPr/>
      </dsp:nvSpPr>
      <dsp:spPr>
        <a:xfrm>
          <a:off x="3189321" y="607833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189321" y="607833"/>
        <a:ext cx="643272" cy="428848"/>
      </dsp:txXfrm>
    </dsp:sp>
    <dsp:sp modelId="{FE80B9E5-E0DC-4EAE-A950-BE1F6CD193A8}">
      <dsp:nvSpPr>
        <dsp:cNvPr id="0" name=""/>
        <dsp:cNvSpPr/>
      </dsp:nvSpPr>
      <dsp:spPr>
        <a:xfrm>
          <a:off x="991474" y="117284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C3AC-97DC-4E05-B854-289451F65232}">
      <dsp:nvSpPr>
        <dsp:cNvPr id="0" name=""/>
        <dsp:cNvSpPr/>
      </dsp:nvSpPr>
      <dsp:spPr>
        <a:xfrm>
          <a:off x="1420322" y="1171768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20322" y="1171768"/>
        <a:ext cx="643272" cy="428848"/>
      </dsp:txXfrm>
    </dsp:sp>
    <dsp:sp modelId="{ED596A05-F59A-4FB9-914A-68928489BCDF}">
      <dsp:nvSpPr>
        <dsp:cNvPr id="0" name=""/>
        <dsp:cNvSpPr/>
      </dsp:nvSpPr>
      <dsp:spPr>
        <a:xfrm>
          <a:off x="2170807" y="117284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16772-1655-437F-99E6-A49472E24F60}">
      <dsp:nvSpPr>
        <dsp:cNvPr id="0" name=""/>
        <dsp:cNvSpPr/>
      </dsp:nvSpPr>
      <dsp:spPr>
        <a:xfrm>
          <a:off x="2599655" y="1171768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599655" y="1171768"/>
        <a:ext cx="643272" cy="428848"/>
      </dsp:txXfrm>
    </dsp:sp>
    <dsp:sp modelId="{68118EAB-5258-4980-8F4E-307050302318}">
      <dsp:nvSpPr>
        <dsp:cNvPr id="0" name=""/>
        <dsp:cNvSpPr/>
      </dsp:nvSpPr>
      <dsp:spPr>
        <a:xfrm>
          <a:off x="1581140" y="1736776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71A41-5B7F-4025-8255-F1029E73A90A}">
      <dsp:nvSpPr>
        <dsp:cNvPr id="0" name=""/>
        <dsp:cNvSpPr/>
      </dsp:nvSpPr>
      <dsp:spPr>
        <a:xfrm>
          <a:off x="2009988" y="1735704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009988" y="1735704"/>
        <a:ext cx="643272" cy="428848"/>
      </dsp:txXfrm>
    </dsp:sp>
    <dsp:sp modelId="{87E8ACE9-4453-4882-A0CF-1D68857F58B3}">
      <dsp:nvSpPr>
        <dsp:cNvPr id="0" name=""/>
        <dsp:cNvSpPr/>
      </dsp:nvSpPr>
      <dsp:spPr>
        <a:xfrm>
          <a:off x="1581140" y="230071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11D16-14DB-423F-8F70-41E046A26742}">
      <dsp:nvSpPr>
        <dsp:cNvPr id="0" name=""/>
        <dsp:cNvSpPr/>
      </dsp:nvSpPr>
      <dsp:spPr>
        <a:xfrm>
          <a:off x="2009988" y="2299639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009988" y="2299639"/>
        <a:ext cx="643272" cy="428848"/>
      </dsp:txXfrm>
    </dsp:sp>
    <dsp:sp modelId="{F5DC2366-B0C3-4E49-8DE3-A747C772AE12}">
      <dsp:nvSpPr>
        <dsp:cNvPr id="0" name=""/>
        <dsp:cNvSpPr/>
      </dsp:nvSpPr>
      <dsp:spPr>
        <a:xfrm>
          <a:off x="2760473" y="1736776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DFF05-3C3E-4664-9227-C5F6F0AE10A5}">
      <dsp:nvSpPr>
        <dsp:cNvPr id="0" name=""/>
        <dsp:cNvSpPr/>
      </dsp:nvSpPr>
      <dsp:spPr>
        <a:xfrm>
          <a:off x="3189321" y="1735704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89321" y="1735704"/>
        <a:ext cx="643272" cy="428848"/>
      </dsp:txXfrm>
    </dsp:sp>
    <dsp:sp modelId="{264C08C4-6F86-4D4B-ACDB-4808147BFDD9}">
      <dsp:nvSpPr>
        <dsp:cNvPr id="0" name=""/>
        <dsp:cNvSpPr/>
      </dsp:nvSpPr>
      <dsp:spPr>
        <a:xfrm>
          <a:off x="2760473" y="230071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B82A5-0347-4020-97B2-2F7FAAD3DD63}">
      <dsp:nvSpPr>
        <dsp:cNvPr id="0" name=""/>
        <dsp:cNvSpPr/>
      </dsp:nvSpPr>
      <dsp:spPr>
        <a:xfrm>
          <a:off x="3189321" y="2299639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89321" y="2299639"/>
        <a:ext cx="643272" cy="428848"/>
      </dsp:txXfrm>
    </dsp:sp>
    <dsp:sp modelId="{5DF2B659-5279-4E34-8205-BA0A51559A19}">
      <dsp:nvSpPr>
        <dsp:cNvPr id="0" name=""/>
        <dsp:cNvSpPr/>
      </dsp:nvSpPr>
      <dsp:spPr>
        <a:xfrm>
          <a:off x="2760473" y="2864647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746C8-D09F-4657-8813-C270B757583B}">
      <dsp:nvSpPr>
        <dsp:cNvPr id="0" name=""/>
        <dsp:cNvSpPr/>
      </dsp:nvSpPr>
      <dsp:spPr>
        <a:xfrm>
          <a:off x="3189321" y="2863575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89321" y="2863575"/>
        <a:ext cx="643272" cy="428848"/>
      </dsp:txXfrm>
    </dsp:sp>
    <dsp:sp modelId="{F53F6311-3EE7-4FE2-8061-32F26FB1AAB8}">
      <dsp:nvSpPr>
        <dsp:cNvPr id="0" name=""/>
        <dsp:cNvSpPr/>
      </dsp:nvSpPr>
      <dsp:spPr>
        <a:xfrm>
          <a:off x="2760473" y="3428582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6FD89-3D62-41C3-9CA8-39CD60825248}">
      <dsp:nvSpPr>
        <dsp:cNvPr id="0" name=""/>
        <dsp:cNvSpPr/>
      </dsp:nvSpPr>
      <dsp:spPr>
        <a:xfrm>
          <a:off x="3189321" y="3427510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89321" y="3427510"/>
        <a:ext cx="643272" cy="428848"/>
      </dsp:txXfrm>
    </dsp:sp>
    <dsp:sp modelId="{350F0385-17BD-46AE-AB87-B3AEF1977D8D}">
      <dsp:nvSpPr>
        <dsp:cNvPr id="0" name=""/>
        <dsp:cNvSpPr/>
      </dsp:nvSpPr>
      <dsp:spPr>
        <a:xfrm>
          <a:off x="2170807" y="3992518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E6C60-7470-4F29-831E-52DFA0F667D1}">
      <dsp:nvSpPr>
        <dsp:cNvPr id="0" name=""/>
        <dsp:cNvSpPr/>
      </dsp:nvSpPr>
      <dsp:spPr>
        <a:xfrm>
          <a:off x="2599655" y="3991446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599655" y="3991446"/>
        <a:ext cx="643272" cy="428848"/>
      </dsp:txXfrm>
    </dsp:sp>
    <dsp:sp modelId="{2C94F78A-DA62-4565-B570-F84BDDBAA888}">
      <dsp:nvSpPr>
        <dsp:cNvPr id="0" name=""/>
        <dsp:cNvSpPr/>
      </dsp:nvSpPr>
      <dsp:spPr>
        <a:xfrm>
          <a:off x="3350139" y="3992518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16EC7-0F12-4A4A-870E-C42667EFF834}">
      <dsp:nvSpPr>
        <dsp:cNvPr id="0" name=""/>
        <dsp:cNvSpPr/>
      </dsp:nvSpPr>
      <dsp:spPr>
        <a:xfrm>
          <a:off x="3778987" y="3991446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778987" y="3991446"/>
        <a:ext cx="643272" cy="428848"/>
      </dsp:txXfrm>
    </dsp:sp>
    <dsp:sp modelId="{4DD312BE-70ED-4ABF-B068-C54412E270F0}">
      <dsp:nvSpPr>
        <dsp:cNvPr id="0" name=""/>
        <dsp:cNvSpPr/>
      </dsp:nvSpPr>
      <dsp:spPr>
        <a:xfrm>
          <a:off x="2760473" y="4556453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CDD5F-8F72-4CED-94FF-D999C100E7A6}">
      <dsp:nvSpPr>
        <dsp:cNvPr id="0" name=""/>
        <dsp:cNvSpPr/>
      </dsp:nvSpPr>
      <dsp:spPr>
        <a:xfrm>
          <a:off x="3189321" y="4555381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89321" y="4555381"/>
        <a:ext cx="643272" cy="428848"/>
      </dsp:txXfrm>
    </dsp:sp>
    <dsp:sp modelId="{544334BC-7F82-41C5-8DAB-99C1D16B10F4}">
      <dsp:nvSpPr>
        <dsp:cNvPr id="0" name=""/>
        <dsp:cNvSpPr/>
      </dsp:nvSpPr>
      <dsp:spPr>
        <a:xfrm>
          <a:off x="3939806" y="4556453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620E1-F370-4010-B796-40F5978B207C}">
      <dsp:nvSpPr>
        <dsp:cNvPr id="0" name=""/>
        <dsp:cNvSpPr/>
      </dsp:nvSpPr>
      <dsp:spPr>
        <a:xfrm>
          <a:off x="4368654" y="4555381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368654" y="4555381"/>
        <a:ext cx="643272" cy="428848"/>
      </dsp:txXfrm>
    </dsp:sp>
    <dsp:sp modelId="{4FE810A1-F85C-4433-A832-ACD653C9D88F}">
      <dsp:nvSpPr>
        <dsp:cNvPr id="0" name=""/>
        <dsp:cNvSpPr/>
      </dsp:nvSpPr>
      <dsp:spPr>
        <a:xfrm>
          <a:off x="4529472" y="117284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A440-0D79-43FC-B469-DE388DB126AD}">
      <dsp:nvSpPr>
        <dsp:cNvPr id="0" name=""/>
        <dsp:cNvSpPr/>
      </dsp:nvSpPr>
      <dsp:spPr>
        <a:xfrm>
          <a:off x="4958320" y="1171768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958320" y="1171768"/>
        <a:ext cx="643272" cy="428848"/>
      </dsp:txXfrm>
    </dsp:sp>
    <dsp:sp modelId="{146F6E17-AFF2-45C0-9EE5-BA1100A13FD7}">
      <dsp:nvSpPr>
        <dsp:cNvPr id="0" name=""/>
        <dsp:cNvSpPr/>
      </dsp:nvSpPr>
      <dsp:spPr>
        <a:xfrm>
          <a:off x="4529472" y="1736776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0EBFE-05EE-4953-A1CB-2E78EB3B267E}">
      <dsp:nvSpPr>
        <dsp:cNvPr id="0" name=""/>
        <dsp:cNvSpPr/>
      </dsp:nvSpPr>
      <dsp:spPr>
        <a:xfrm>
          <a:off x="4958320" y="1735704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958320" y="1735704"/>
        <a:ext cx="643272" cy="428848"/>
      </dsp:txXfrm>
    </dsp:sp>
    <dsp:sp modelId="{E20BF7B3-1640-42AC-AA99-142ECC2E3ED9}">
      <dsp:nvSpPr>
        <dsp:cNvPr id="0" name=""/>
        <dsp:cNvSpPr/>
      </dsp:nvSpPr>
      <dsp:spPr>
        <a:xfrm>
          <a:off x="3939806" y="230071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98BD-5833-4282-A92C-ED695AC337FD}">
      <dsp:nvSpPr>
        <dsp:cNvPr id="0" name=""/>
        <dsp:cNvSpPr/>
      </dsp:nvSpPr>
      <dsp:spPr>
        <a:xfrm>
          <a:off x="4368654" y="2299639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368654" y="2299639"/>
        <a:ext cx="643272" cy="428848"/>
      </dsp:txXfrm>
    </dsp:sp>
    <dsp:sp modelId="{82A799FF-E984-4675-B1E1-F2D6B8C69DC4}">
      <dsp:nvSpPr>
        <dsp:cNvPr id="0" name=""/>
        <dsp:cNvSpPr/>
      </dsp:nvSpPr>
      <dsp:spPr>
        <a:xfrm>
          <a:off x="5119138" y="230071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B1608-29A3-4294-90D5-4DCBCF13F571}">
      <dsp:nvSpPr>
        <dsp:cNvPr id="0" name=""/>
        <dsp:cNvSpPr/>
      </dsp:nvSpPr>
      <dsp:spPr>
        <a:xfrm>
          <a:off x="5547986" y="2299639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547986" y="2299639"/>
        <a:ext cx="643272" cy="428848"/>
      </dsp:txXfrm>
    </dsp:sp>
    <dsp:sp modelId="{27D72DEC-F63F-4185-B27F-E8FC0360F038}">
      <dsp:nvSpPr>
        <dsp:cNvPr id="0" name=""/>
        <dsp:cNvSpPr/>
      </dsp:nvSpPr>
      <dsp:spPr>
        <a:xfrm>
          <a:off x="5708805" y="608905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677C4-F942-4EF3-B097-5E97382F9CB0}">
      <dsp:nvSpPr>
        <dsp:cNvPr id="0" name=""/>
        <dsp:cNvSpPr/>
      </dsp:nvSpPr>
      <dsp:spPr>
        <a:xfrm>
          <a:off x="6137653" y="607833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6137653" y="607833"/>
        <a:ext cx="643272" cy="428848"/>
      </dsp:txXfrm>
    </dsp:sp>
    <dsp:sp modelId="{092E64F0-F62C-40BD-B418-29F62D328CC8}">
      <dsp:nvSpPr>
        <dsp:cNvPr id="0" name=""/>
        <dsp:cNvSpPr/>
      </dsp:nvSpPr>
      <dsp:spPr>
        <a:xfrm>
          <a:off x="5708805" y="1172841"/>
          <a:ext cx="428848" cy="42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6C43F-1C8D-4C17-83D6-3EFDE2C6A5CD}">
      <dsp:nvSpPr>
        <dsp:cNvPr id="0" name=""/>
        <dsp:cNvSpPr/>
      </dsp:nvSpPr>
      <dsp:spPr>
        <a:xfrm>
          <a:off x="6137653" y="1171768"/>
          <a:ext cx="643272" cy="428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6137653" y="1171768"/>
        <a:ext cx="643272" cy="428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FDAEF-9EDF-493D-A72E-3135A070823C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8861-31FA-4DD4-8168-51684B702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A6D9A5-C240-4328-85D3-A6B31549C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59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49388"/>
            <a:ext cx="9144000" cy="1527175"/>
          </a:xfrm>
          <a:prstGeom prst="rect">
            <a:avLst/>
          </a:prstGeom>
          <a:solidFill>
            <a:schemeClr val="tx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97000"/>
            <a:ext cx="9144000" cy="20320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76563"/>
            <a:ext cx="9144000" cy="147637"/>
          </a:xfrm>
          <a:prstGeom prst="rect">
            <a:avLst/>
          </a:prstGeom>
          <a:solidFill>
            <a:schemeClr val="accent3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5334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baseline="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295400" y="3886200"/>
            <a:ext cx="6400800" cy="457200"/>
          </a:xfrm>
        </p:spPr>
        <p:txBody>
          <a:bodyPr rtlCol="0">
            <a:noAutofit/>
          </a:bodyPr>
          <a:lstStyle>
            <a:lvl1pPr marL="0" indent="0" algn="ctr">
              <a:buClr>
                <a:schemeClr val="accent1"/>
              </a:buClr>
              <a:buNone/>
              <a:defRPr sz="24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6" name="Picture 2" descr="Z:\Source\intsvn\documents\iSEC Logo\2008 New Logo\iSEC_New_Logo.hi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74786"/>
            <a:ext cx="1905000" cy="100221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56356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990600"/>
            <a:ext cx="7772400" cy="5029200"/>
          </a:xfrm>
        </p:spPr>
        <p:txBody>
          <a:bodyPr/>
          <a:lstStyle>
            <a:lvl1pPr>
              <a:spcAft>
                <a:spcPts val="100"/>
              </a:spcAft>
              <a:defRPr spc="0">
                <a:latin typeface="Corbel" pitchFamily="34" charset="0"/>
              </a:defRPr>
            </a:lvl1pPr>
            <a:lvl2pPr>
              <a:spcAft>
                <a:spcPts val="100"/>
              </a:spcAft>
              <a:defRPr spc="0">
                <a:latin typeface="Corbel" pitchFamily="34" charset="0"/>
              </a:defRPr>
            </a:lvl2pPr>
            <a:lvl3pPr>
              <a:spcAft>
                <a:spcPts val="100"/>
              </a:spcAft>
              <a:defRPr spc="0">
                <a:latin typeface="Corbel" pitchFamily="34" charset="0"/>
              </a:defRPr>
            </a:lvl3pPr>
            <a:lvl4pPr>
              <a:spcAft>
                <a:spcPts val="100"/>
              </a:spcAft>
              <a:defRPr spc="0">
                <a:latin typeface="Corbel" pitchFamily="34" charset="0"/>
              </a:defRPr>
            </a:lvl4pPr>
            <a:lvl5pPr>
              <a:spcAft>
                <a:spcPts val="100"/>
              </a:spcAft>
              <a:defRPr spc="0">
                <a:latin typeface="Corbe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770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C7DAF7-4B4B-45E6-AB36-9CB249CFE5EC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Corbel" pitchFamily="34" charset="0"/>
              </a:rPr>
              <a:pPr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133350" y="18129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50" y="1778000"/>
            <a:ext cx="900430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350" y="1905000"/>
            <a:ext cx="9010650" cy="46037"/>
          </a:xfrm>
          <a:prstGeom prst="rect">
            <a:avLst/>
          </a:prstGeom>
          <a:solidFill>
            <a:schemeClr val="accent3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362075"/>
          </a:xfrm>
        </p:spPr>
        <p:txBody>
          <a:bodyPr/>
          <a:lstStyle>
            <a:lvl1pPr algn="l">
              <a:buNone/>
              <a:defRPr sz="4000" b="0" cap="none">
                <a:latin typeface="+mj-lt"/>
                <a:ea typeface="+mj-lt"/>
                <a:cs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1984375"/>
            <a:ext cx="7772400" cy="1338262"/>
          </a:xfrm>
        </p:spPr>
        <p:txBody>
          <a:bodyPr/>
          <a:lstStyle>
            <a:lvl1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800"/>
            <a:ext cx="9144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295400"/>
            <a:ext cx="3733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0600" y="1295400"/>
            <a:ext cx="3733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6" name="Picture 2" descr="Z:\Source\intsvn\documents\iSEC Logo\2008 New Logo\iSEC_New_Logo.hig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1" y="6296442"/>
            <a:ext cx="838200" cy="44097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93" r:id="rId4"/>
    <p:sldLayoutId id="2147483794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800100" indent="-342900" algn="l" defTabSz="-13873163" eaLnBrk="1" fontAlgn="base" hangingPunct="1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Franklin Gothic Book"/>
        </a:defRPr>
      </a:lvl6pPr>
      <a:lvl7pPr marL="1257300" indent="-342900" algn="l" defTabSz="-13873163" eaLnBrk="1" fontAlgn="base" hangingPunct="1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Franklin Gothic Book"/>
        </a:defRPr>
      </a:lvl7pPr>
      <a:lvl8pPr marL="1714500" indent="-342900" algn="l" defTabSz="-13873163" eaLnBrk="1" fontAlgn="base" hangingPunct="1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Franklin Gothic Book"/>
        </a:defRPr>
      </a:lvl8pPr>
      <a:lvl9pPr marL="2171700" indent="-342900" algn="l" defTabSz="-13873163" eaLnBrk="1" fontAlgn="base" hangingPunct="1">
        <a:spcBef>
          <a:spcPct val="0"/>
        </a:spcBef>
        <a:spcAft>
          <a:spcPct val="0"/>
        </a:spcAft>
        <a:defRPr sz="4000">
          <a:solidFill>
            <a:schemeClr val="tx2">
              <a:alpha val="100000"/>
            </a:schemeClr>
          </a:solidFill>
          <a:latin typeface="Franklin Gothic Book"/>
        </a:defRPr>
      </a:lvl9pPr>
    </p:titleStyle>
    <p:bodyStyle>
      <a:lvl1pPr marL="342900" indent="-342900" algn="l" defTabSz="-13873163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375"/>
        </a:spcBef>
        <a:spcAft>
          <a:spcPct val="0"/>
        </a:spcAft>
        <a:buClr>
          <a:srgbClr xmlns:mc="http://schemas.openxmlformats.org/markup-compatibility/2006" xmlns:a14="http://schemas.microsoft.com/office/drawing/2010/main" val="AAAAC0" mc:Ignorable="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375"/>
        </a:spcBef>
        <a:spcAft>
          <a:spcPct val="0"/>
        </a:spcAft>
        <a:buClr>
          <a:srgbClr xmlns:mc="http://schemas.openxmlformats.org/markup-compatibility/2006" xmlns:a14="http://schemas.microsoft.com/office/drawing/2010/main" val="4F81BD" mc:Ignorable="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375"/>
        </a:spcBef>
        <a:spcAft>
          <a:spcPct val="0"/>
        </a:spcAft>
        <a:buClr>
          <a:srgbClr xmlns:mc="http://schemas.openxmlformats.org/markup-compatibility/2006" xmlns:a14="http://schemas.microsoft.com/office/drawing/2010/main" val="4F81BD" mc:Ignorable=""/>
        </a:buClr>
        <a:buChar char="o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 kern="1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ffchappell.com/viewer.htm?doc=notes/security/aurora/index.htm" TargetMode="External"/><Relationship Id="rId2" Type="http://schemas.openxmlformats.org/officeDocument/2006/relationships/hyperlink" Target="http://cseweb.ucsd.edu/~hovav/talks/blackhat0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bgary.com/wp-content/themes/blackhat/images/hbgthreatreport_aurora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kits.com/" TargetMode="External"/><Relationship Id="rId2" Type="http://schemas.openxmlformats.org/officeDocument/2006/relationships/hyperlink" Target="http://www.openrce.org/artic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achfuzzer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6400800" cy="533400"/>
          </a:xfrm>
        </p:spPr>
        <p:txBody>
          <a:bodyPr>
            <a:no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Tim Newsham and Alex Stamos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Stanford CS155 </a:t>
            </a:r>
          </a:p>
          <a:p>
            <a:pPr eaLnBrk="1" hangingPunct="1"/>
            <a:r>
              <a:rPr lang="en-US" sz="2000" dirty="0" smtClean="0"/>
              <a:t>April 6, 2010</a:t>
            </a: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Bug Finding Techniques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most important flaws we find are NOT implementation </a:t>
            </a:r>
            <a:r>
              <a:rPr lang="en-US" dirty="0" smtClean="0"/>
              <a:t>flaws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 problems:</a:t>
            </a:r>
          </a:p>
          <a:p>
            <a:pPr lvl="1"/>
            <a:r>
              <a:rPr lang="en-US" dirty="0" smtClean="0"/>
              <a:t>Trusting untrusted components</a:t>
            </a:r>
          </a:p>
          <a:p>
            <a:pPr lvl="1"/>
            <a:r>
              <a:rPr lang="en-US" dirty="0" smtClean="0"/>
              <a:t>Poor use of cryptography</a:t>
            </a:r>
            <a:endParaRPr lang="en-US" dirty="0" smtClean="0"/>
          </a:p>
          <a:p>
            <a:pPr lvl="1"/>
            <a:r>
              <a:rPr lang="en-US" dirty="0" smtClean="0"/>
              <a:t>Overreliance on DRM</a:t>
            </a:r>
          </a:p>
          <a:p>
            <a:pPr lvl="1"/>
            <a:r>
              <a:rPr lang="en-US" dirty="0" smtClean="0"/>
              <a:t>Forgotten or cut security features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1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Bug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goal is to exercise all states of software while watching for a response that indicates vulnerability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5827748"/>
              </p:ext>
            </p:extLst>
          </p:nvPr>
        </p:nvGraphicFramePr>
        <p:xfrm>
          <a:off x="1524000" y="2514600"/>
          <a:ext cx="60960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687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9145407"/>
              </p:ext>
            </p:extLst>
          </p:nvPr>
        </p:nvGraphicFramePr>
        <p:xfrm>
          <a:off x="914400" y="990600"/>
          <a:ext cx="7772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376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“Smarter Fuzzing”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Record </a:t>
            </a:r>
            <a:r>
              <a:rPr lang="en-US" dirty="0" smtClean="0"/>
              <a:t>or implement path through gating functions</a:t>
            </a:r>
          </a:p>
          <a:p>
            <a:endParaRPr lang="en-US" dirty="0"/>
          </a:p>
          <a:p>
            <a:r>
              <a:rPr lang="en-US" dirty="0" smtClean="0"/>
              <a:t>Utilize knowledge of protocol or file format</a:t>
            </a:r>
          </a:p>
          <a:p>
            <a:endParaRPr lang="en-US" dirty="0"/>
          </a:p>
          <a:p>
            <a:r>
              <a:rPr lang="en-US" dirty="0" smtClean="0"/>
              <a:t>Use process hooking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52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pic>
        <p:nvPicPr>
          <p:cNvPr id="3076" name="Picture 4" descr="http://www.ollydbg.de/Pics/OllyDb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772400" cy="57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64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Decompilation</a:t>
            </a:r>
            <a:endParaRPr lang="en-US" dirty="0" smtClean="0"/>
          </a:p>
          <a:p>
            <a:pPr lvl="1"/>
            <a:r>
              <a:rPr lang="en-US" dirty="0" smtClean="0"/>
              <a:t>Often used for semi-compiled code</a:t>
            </a:r>
          </a:p>
          <a:p>
            <a:pPr lvl="2"/>
            <a:r>
              <a:rPr lang="en-US" dirty="0" err="1" smtClean="0"/>
              <a:t>.Net</a:t>
            </a:r>
            <a:r>
              <a:rPr lang="en-US" dirty="0" smtClean="0"/>
              <a:t> CLR</a:t>
            </a:r>
          </a:p>
          <a:p>
            <a:pPr lvl="2"/>
            <a:r>
              <a:rPr lang="en-US" dirty="0" smtClean="0"/>
              <a:t>Java</a:t>
            </a:r>
          </a:p>
          <a:p>
            <a:pPr lvl="2"/>
            <a:r>
              <a:rPr lang="en-US" dirty="0" smtClean="0"/>
              <a:t>Flash</a:t>
            </a:r>
          </a:p>
          <a:p>
            <a:pPr lvl="1"/>
            <a:r>
              <a:rPr lang="en-US" dirty="0" smtClean="0"/>
              <a:t>Can work with C++ w/ symbols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Disassembly</a:t>
            </a:r>
          </a:p>
          <a:p>
            <a:pPr lvl="1"/>
            <a:r>
              <a:rPr lang="en-US" dirty="0" smtClean="0"/>
              <a:t>1:1 matching with machine code</a:t>
            </a:r>
          </a:p>
          <a:p>
            <a:pPr lvl="1"/>
            <a:r>
              <a:rPr lang="en-US" dirty="0" smtClean="0"/>
              <a:t>Modern disassemblers allow for highly automated analysis process</a:t>
            </a:r>
          </a:p>
          <a:p>
            <a:endParaRPr lang="en-US" dirty="0"/>
          </a:p>
          <a:p>
            <a:r>
              <a:rPr lang="en-US" dirty="0" smtClean="0"/>
              <a:t>Protocol Reverse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04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Disassembly - IDA Pro</a:t>
            </a:r>
            <a:endParaRPr lang="en-US" dirty="0"/>
          </a:p>
        </p:txBody>
      </p:sp>
      <p:pic>
        <p:nvPicPr>
          <p:cNvPr id="1026" name="Picture 2" descr="http://www.hex-rays.com/idapro/pix/idalarg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5"/>
          <a:stretch/>
        </p:blipFill>
        <p:spPr bwMode="auto">
          <a:xfrm>
            <a:off x="1066800" y="728369"/>
            <a:ext cx="7162800" cy="61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01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Patches - </a:t>
            </a:r>
            <a:r>
              <a:rPr lang="en-US" dirty="0" err="1" smtClean="0"/>
              <a:t>BinDiff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www.zynamics.com/images/bindiff_scr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24800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84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Defeating Black Box Bug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Many programs include anti-debug functionality</a:t>
            </a:r>
          </a:p>
          <a:p>
            <a:pPr lvl="1"/>
            <a:r>
              <a:rPr lang="en-US" dirty="0" smtClean="0"/>
              <a:t>Check PDB</a:t>
            </a:r>
          </a:p>
          <a:p>
            <a:pPr lvl="1"/>
            <a:r>
              <a:rPr lang="en-US" dirty="0" smtClean="0"/>
              <a:t>System calls, monitor process space</a:t>
            </a:r>
          </a:p>
          <a:p>
            <a:pPr lvl="1"/>
            <a:r>
              <a:rPr lang="en-US" dirty="0" smtClean="0"/>
              <a:t>Throw INTs, test for catch</a:t>
            </a:r>
          </a:p>
          <a:p>
            <a:pPr lvl="1"/>
            <a:r>
              <a:rPr lang="en-US" dirty="0" smtClean="0"/>
              <a:t>Timing tests</a:t>
            </a:r>
          </a:p>
          <a:p>
            <a:endParaRPr lang="en-US" dirty="0"/>
          </a:p>
          <a:p>
            <a:r>
              <a:rPr lang="en-US" dirty="0" smtClean="0"/>
              <a:t>Anti-Reversing</a:t>
            </a:r>
          </a:p>
          <a:p>
            <a:pPr lvl="1"/>
            <a:r>
              <a:rPr lang="en-US" dirty="0" smtClean="0"/>
              <a:t>Dynamic Unpacking</a:t>
            </a:r>
          </a:p>
          <a:p>
            <a:pPr lvl="1"/>
            <a:r>
              <a:rPr lang="en-US" dirty="0" smtClean="0"/>
              <a:t>Pointer Arithmetic</a:t>
            </a:r>
          </a:p>
          <a:p>
            <a:pPr lvl="1"/>
            <a:r>
              <a:rPr lang="en-US" dirty="0" smtClean="0"/>
              <a:t>Encrypted and obfuscated function calls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32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Anti-Anti-Debug - Snitch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949" r="39146" b="23339"/>
          <a:stretch/>
        </p:blipFill>
        <p:spPr bwMode="auto">
          <a:xfrm>
            <a:off x="1828800" y="921880"/>
            <a:ext cx="6047772" cy="593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95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Humble Narrators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 </a:t>
            </a:r>
            <a:r>
              <a:rPr lang="en-US" dirty="0" smtClean="0"/>
              <a:t>Newsham</a:t>
            </a:r>
          </a:p>
          <a:p>
            <a:pPr lvl="1"/>
            <a:r>
              <a:rPr lang="en-US" dirty="0" smtClean="0"/>
              <a:t>Security Researcher</a:t>
            </a:r>
          </a:p>
          <a:p>
            <a:pPr lvl="1"/>
            <a:r>
              <a:rPr lang="en-US" dirty="0" smtClean="0"/>
              <a:t>ISS, SNI, NAI, </a:t>
            </a:r>
            <a:r>
              <a:rPr lang="en-US" dirty="0" err="1" smtClean="0"/>
              <a:t>Guardent</a:t>
            </a:r>
            <a:r>
              <a:rPr lang="en-US" dirty="0" smtClean="0"/>
              <a:t>, @stake, </a:t>
            </a:r>
            <a:r>
              <a:rPr lang="en-US" dirty="0" err="1" smtClean="0"/>
              <a:t>iSEC</a:t>
            </a:r>
            <a:endParaRPr lang="en-US" dirty="0"/>
          </a:p>
          <a:p>
            <a:pPr lvl="1"/>
            <a:r>
              <a:rPr lang="en-US" dirty="0" smtClean="0"/>
              <a:t>U of Hawaii</a:t>
            </a:r>
            <a:r>
              <a:rPr lang="en-US" dirty="0" smtClean="0"/>
              <a:t> BSEE, U of Arizona MSCS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Alex </a:t>
            </a:r>
            <a:r>
              <a:rPr lang="en-US" dirty="0" smtClean="0"/>
              <a:t>Stamos</a:t>
            </a:r>
          </a:p>
          <a:p>
            <a:pPr lvl="1"/>
            <a:r>
              <a:rPr lang="en-US" dirty="0" smtClean="0"/>
              <a:t>Co-Founder and Partner</a:t>
            </a:r>
          </a:p>
          <a:p>
            <a:pPr lvl="1"/>
            <a:r>
              <a:rPr lang="en-US" dirty="0" smtClean="0"/>
              <a:t>LBNL, </a:t>
            </a:r>
            <a:r>
              <a:rPr lang="en-US" dirty="0" err="1" smtClean="0"/>
              <a:t>Loudcloud</a:t>
            </a:r>
            <a:r>
              <a:rPr lang="en-US" dirty="0" smtClean="0"/>
              <a:t>, </a:t>
            </a:r>
            <a:r>
              <a:rPr lang="en-US" dirty="0" smtClean="0"/>
              <a:t>@stake</a:t>
            </a:r>
          </a:p>
          <a:p>
            <a:pPr lvl="1"/>
            <a:r>
              <a:rPr lang="en-US" dirty="0" smtClean="0"/>
              <a:t>UC </a:t>
            </a:r>
            <a:r>
              <a:rPr lang="en-US" dirty="0" smtClean="0"/>
              <a:t>Berkeley BS EECS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58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Snitch Output on WMP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Potential break-point debugger check at 0x4bf9f889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1 is at 0x4bf9fe71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2 is at 0x7c839ac0 (kernel32.dll)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Potential break-point debugger check at 0x4bf9f9fc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1 is at 0x4bf9fe71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2 is at 0x7c839ac0 (kernel32.dll)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Potential break-point debugger check at 0x4bf9f889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1 is at 0x4bf9fe71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2 is at 0x7c839ac0 (kernel32.dll)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Potential break-point debugger check at 0x4bf9f889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1 is at 0x4bf9fe71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2 is at 0x7c839ac0 (kernel32.dll)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Potential break-point debugger check at 0x4bf9f889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1 is at 0x4bf9fe71 (blackbox.dll)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2 is at 0x7c839ac0 (kernel32.dll)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Potential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OutputDebugString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debugger check at 0x7c812aeb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Module: \Device\HarddiskVolume1\WINDOWS\system32\kernel32.dll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Potential break-point debugger check at 0x4df75f36 (drmv2clt.dll)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1 is at 0x4dfda68e (drmv2clt.dll)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Exception handler 2 is at 0x7c839ac0 (kernel32.dll)</a:t>
            </a:r>
          </a:p>
        </p:txBody>
      </p:sp>
    </p:spTree>
    <p:extLst>
      <p:ext uri="{BB962C8B-B14F-4D97-AF65-F5344CB8AC3E}">
        <p14:creationId xmlns:p14="http://schemas.microsoft.com/office/powerpoint/2010/main" val="886990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Box Bug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Black Box techniques always work better with more context</a:t>
            </a:r>
          </a:p>
          <a:p>
            <a:pPr lvl="1"/>
            <a:r>
              <a:rPr lang="en-US" dirty="0" smtClean="0"/>
              <a:t>More quickly triage flaws</a:t>
            </a:r>
          </a:p>
          <a:p>
            <a:pPr lvl="1"/>
            <a:r>
              <a:rPr lang="en-US" dirty="0" smtClean="0"/>
              <a:t>Patch flaws much faster</a:t>
            </a:r>
          </a:p>
          <a:p>
            <a:endParaRPr lang="en-US" dirty="0"/>
          </a:p>
          <a:p>
            <a:r>
              <a:rPr lang="en-US" dirty="0" smtClean="0"/>
              <a:t>Analysis can </a:t>
            </a:r>
            <a:r>
              <a:rPr lang="en-US" dirty="0" smtClean="0"/>
              <a:t>start </a:t>
            </a:r>
            <a:r>
              <a:rPr lang="en-US" dirty="0" smtClean="0"/>
              <a:t>with source code</a:t>
            </a:r>
          </a:p>
          <a:p>
            <a:pPr lvl="1"/>
            <a:r>
              <a:rPr lang="en-US" dirty="0" smtClean="0"/>
              <a:t>Look at sensitive areas</a:t>
            </a:r>
          </a:p>
          <a:p>
            <a:pPr lvl="1"/>
            <a:r>
              <a:rPr lang="en-US" dirty="0" smtClean="0"/>
              <a:t>Use lexical analysis to give pointers</a:t>
            </a:r>
          </a:p>
          <a:p>
            <a:pPr lvl="2"/>
            <a:r>
              <a:rPr lang="en-US" dirty="0" err="1" smtClean="0"/>
              <a:t>Flawfinder</a:t>
            </a:r>
            <a:endParaRPr lang="en-US" dirty="0" smtClean="0"/>
          </a:p>
          <a:p>
            <a:pPr lvl="2"/>
            <a:r>
              <a:rPr lang="en-US" dirty="0" smtClean="0"/>
              <a:t>RATS</a:t>
            </a:r>
          </a:p>
          <a:p>
            <a:pPr lvl="1"/>
            <a:r>
              <a:rPr lang="en-US" dirty="0" smtClean="0"/>
              <a:t>Use semantic analysis</a:t>
            </a:r>
          </a:p>
          <a:p>
            <a:pPr lvl="2"/>
            <a:r>
              <a:rPr lang="en-US" dirty="0" err="1" smtClean="0"/>
              <a:t>Coverity</a:t>
            </a:r>
            <a:endParaRPr lang="en-US" dirty="0" smtClean="0"/>
          </a:p>
          <a:p>
            <a:pPr lvl="2"/>
            <a:r>
              <a:rPr lang="en-US" dirty="0" smtClean="0"/>
              <a:t>Fortify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Most White Box techniques also increase false positive count</a:t>
            </a:r>
          </a:p>
        </p:txBody>
      </p:sp>
    </p:spTree>
    <p:extLst>
      <p:ext uri="{BB962C8B-B14F-4D97-AF65-F5344CB8AC3E}">
        <p14:creationId xmlns:p14="http://schemas.microsoft.com/office/powerpoint/2010/main" val="2617718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to Find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MS10-002 – Remote Code Execution in IE 5-8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function window ::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SourceElement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document.createElement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("div");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document.body.appendChild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SourceElement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SavedEvent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SourceElement.onclick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function ()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SavedEvent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document.createEventObject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(event);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document.body.removeChild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event.srcElement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SourceElement.fireEvent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SourceElement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SavedEvent.srcElement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33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to Find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does this become a reliable exploit?</a:t>
            </a:r>
          </a:p>
          <a:p>
            <a:pPr lvl="1"/>
            <a:r>
              <a:rPr lang="en-US" dirty="0" smtClean="0"/>
              <a:t>Heap spraying allows for predictable control of memory space</a:t>
            </a:r>
          </a:p>
          <a:p>
            <a:pPr lvl="1"/>
            <a:r>
              <a:rPr lang="en-US" dirty="0" smtClean="0"/>
              <a:t>IE Small Block Manager Reuses Pages</a:t>
            </a:r>
          </a:p>
          <a:p>
            <a:pPr lvl="1"/>
            <a:r>
              <a:rPr lang="en-US" dirty="0" smtClean="0"/>
              <a:t>Asynchronous Garbage Collection can be synchronized by attacker: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CollectGarbage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How about on more modern </a:t>
            </a:r>
            <a:r>
              <a:rPr lang="en-US" dirty="0" err="1" smtClean="0"/>
              <a:t>OSes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ASLR and DEP defeated with Flash JIT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Return Oriented Programming</a:t>
            </a:r>
          </a:p>
          <a:p>
            <a:pPr marL="457200" lvl="1" indent="0">
              <a:buNone/>
            </a:pPr>
            <a:r>
              <a:rPr lang="en-US" sz="1800" dirty="0" smtClean="0">
                <a:hlinkClick r:id="rId2"/>
              </a:rPr>
              <a:t>	http</a:t>
            </a:r>
            <a:r>
              <a:rPr lang="en-US" sz="1800" dirty="0">
                <a:hlinkClick r:id="rId2"/>
              </a:rPr>
              <a:t>://cseweb.ucsd.edu/~hovav/talks/blackhat08.html</a:t>
            </a:r>
            <a:endParaRPr lang="en-US" sz="2000" dirty="0" smtClean="0"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Good analyses of Aurora Exploit: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www.geoffchappell.com/viewer.htm?doc=notes/security/aurora/index.htm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www.hbgary.com/wp-content/themes/blackhat/images/hbgthreatreport_aurora.pdf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8179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Bug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could you find this bug?</a:t>
            </a:r>
          </a:p>
          <a:p>
            <a:pPr lvl="1"/>
            <a:r>
              <a:rPr lang="en-US" dirty="0" smtClean="0"/>
              <a:t>Requires </a:t>
            </a:r>
            <a:r>
              <a:rPr lang="en-US" b="1" dirty="0" smtClean="0"/>
              <a:t>understanding</a:t>
            </a:r>
            <a:r>
              <a:rPr lang="en-US" dirty="0" smtClean="0"/>
              <a:t> of IE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Difficult to triage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Low-Hanging Fruit is Gone</a:t>
            </a:r>
          </a:p>
          <a:p>
            <a:pPr lvl="1"/>
            <a:r>
              <a:rPr lang="en-US" dirty="0" smtClean="0"/>
              <a:t>This bug has existed since IE5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Initial flaw can be found by smart fuzzing.  How would you do that?</a:t>
            </a:r>
          </a:p>
          <a:p>
            <a:endParaRPr lang="en-US" dirty="0"/>
          </a:p>
          <a:p>
            <a:r>
              <a:rPr lang="en-US" dirty="0" smtClean="0"/>
              <a:t>Exploitation </a:t>
            </a:r>
            <a:r>
              <a:rPr lang="en-US" dirty="0" smtClean="0"/>
              <a:t>should </a:t>
            </a:r>
            <a:r>
              <a:rPr lang="en-US" dirty="0" smtClean="0"/>
              <a:t>require 2-3 flaws for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35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http://www.openrce.org/articles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Shellcoder’s</a:t>
            </a:r>
            <a:r>
              <a:rPr lang="en-US" dirty="0" smtClean="0"/>
              <a:t> Handbook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www.Rootkits.com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http://peachfuzzer.com/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20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9"/>
          <p:cNvSpPr txBox="1">
            <a:spLocks noChangeArrowheads="1"/>
          </p:cNvSpPr>
          <p:nvPr/>
        </p:nvSpPr>
        <p:spPr bwMode="auto">
          <a:xfrm>
            <a:off x="876300" y="2690813"/>
            <a:ext cx="73914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 dirty="0" smtClean="0">
                <a:solidFill>
                  <a:srgbClr xmlns:mc="http://schemas.openxmlformats.org/markup-compatibility/2006" xmlns:a14="http://schemas.microsoft.com/office/drawing/2010/main" val="0081C6" mc:Ignorable=""/>
                </a:solidFill>
              </a:rPr>
              <a:t>Thank you for coming!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3800" dirty="0" smtClean="0"/>
              <a:t>alex@isecpartners.com</a:t>
            </a:r>
          </a:p>
          <a:p>
            <a:pPr algn="ctr"/>
            <a:r>
              <a:rPr lang="en-US" sz="3800" dirty="0" smtClean="0"/>
              <a:t>newsham@lava.net</a:t>
            </a:r>
          </a:p>
          <a:p>
            <a:pPr algn="ctr"/>
            <a:endParaRPr lang="en-US" sz="3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Why are you finding bugs?</a:t>
            </a:r>
          </a:p>
          <a:p>
            <a:r>
              <a:rPr lang="en-US" dirty="0" smtClean="0"/>
              <a:t>Overview of common techniques</a:t>
            </a:r>
          </a:p>
          <a:p>
            <a:pPr lvl="1"/>
            <a:r>
              <a:rPr lang="en-US" dirty="0"/>
              <a:t>Fuzzing</a:t>
            </a:r>
          </a:p>
          <a:p>
            <a:pPr lvl="1"/>
            <a:r>
              <a:rPr lang="en-US" dirty="0" smtClean="0"/>
              <a:t>Debugging </a:t>
            </a:r>
            <a:r>
              <a:rPr lang="en-US" dirty="0" smtClean="0"/>
              <a:t>and Process Stalking</a:t>
            </a:r>
          </a:p>
          <a:p>
            <a:pPr lvl="1"/>
            <a:r>
              <a:rPr lang="en-US" dirty="0" smtClean="0"/>
              <a:t>Reverse Engineering </a:t>
            </a:r>
          </a:p>
          <a:p>
            <a:r>
              <a:rPr lang="en-US" dirty="0" smtClean="0"/>
              <a:t>Demo</a:t>
            </a:r>
            <a:endParaRPr lang="en-US" dirty="0" smtClean="0"/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finding bugs?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3182811"/>
              </p:ext>
            </p:extLst>
          </p:nvPr>
        </p:nvGraphicFramePr>
        <p:xfrm>
          <a:off x="457200" y="668438"/>
          <a:ext cx="8077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2819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Disassembly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9908" y="3558025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Fuzzing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181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Source Review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7508" y="117382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Stolen Source Review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8486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Static Analysis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9908" y="382997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Debugging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97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Bertha the Black Hat of Ill Repute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86200" y="990600"/>
            <a:ext cx="4800600" cy="5029200"/>
          </a:xfrm>
        </p:spPr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Dependable Exploitation</a:t>
            </a:r>
          </a:p>
          <a:p>
            <a:pPr lvl="1"/>
            <a:r>
              <a:rPr lang="en-US" dirty="0" smtClean="0"/>
              <a:t>Stealthy </a:t>
            </a:r>
          </a:p>
          <a:p>
            <a:pPr lvl="1"/>
            <a:endParaRPr lang="en-US" dirty="0"/>
          </a:p>
          <a:p>
            <a:r>
              <a:rPr lang="en-US" dirty="0" smtClean="0"/>
              <a:t>Thoroughness</a:t>
            </a:r>
          </a:p>
          <a:p>
            <a:pPr lvl="1"/>
            <a:r>
              <a:rPr lang="en-US" dirty="0" smtClean="0"/>
              <a:t>Usually only </a:t>
            </a:r>
            <a:r>
              <a:rPr lang="en-US" dirty="0"/>
              <a:t>need </a:t>
            </a:r>
            <a:r>
              <a:rPr lang="en-US" dirty="0" smtClean="0"/>
              <a:t>one bug</a:t>
            </a:r>
          </a:p>
          <a:p>
            <a:pPr lvl="1"/>
            <a:r>
              <a:rPr lang="en-US" dirty="0" smtClean="0"/>
              <a:t>No need to document coverage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Often no source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blackhat.donomite.biz/black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1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382000" cy="563562"/>
          </a:xfrm>
        </p:spPr>
        <p:txBody>
          <a:bodyPr/>
          <a:lstStyle/>
          <a:p>
            <a:r>
              <a:rPr lang="en-US" dirty="0" smtClean="0"/>
              <a:t>Marvin the Megalomaniacal Researcher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5257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Column inches from press, props from friends</a:t>
            </a:r>
          </a:p>
          <a:p>
            <a:pPr lvl="1"/>
            <a:r>
              <a:rPr lang="en-US" dirty="0" smtClean="0"/>
              <a:t>Preferably in a trendy platform</a:t>
            </a:r>
          </a:p>
          <a:p>
            <a:pPr lvl="1"/>
            <a:r>
              <a:rPr lang="en-US" dirty="0" smtClean="0"/>
              <a:t>Make money from ZDI/Pwn2Own</a:t>
            </a:r>
          </a:p>
          <a:p>
            <a:endParaRPr lang="en-US" dirty="0"/>
          </a:p>
          <a:p>
            <a:r>
              <a:rPr lang="en-US" dirty="0" smtClean="0"/>
              <a:t>Thoroughness</a:t>
            </a:r>
          </a:p>
          <a:p>
            <a:pPr lvl="1"/>
            <a:r>
              <a:rPr lang="en-US" dirty="0" smtClean="0"/>
              <a:t>Don’t need to be perfect, don’t want to be embarrassed</a:t>
            </a:r>
          </a:p>
          <a:p>
            <a:endParaRPr lang="en-US" dirty="0"/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Casual access to engineers</a:t>
            </a:r>
          </a:p>
          <a:p>
            <a:pPr lvl="1"/>
            <a:r>
              <a:rPr lang="en-US" dirty="0" smtClean="0"/>
              <a:t>Source == Lawyers</a:t>
            </a:r>
            <a:endParaRPr lang="en-US" dirty="0"/>
          </a:p>
        </p:txBody>
      </p:sp>
      <p:pic>
        <p:nvPicPr>
          <p:cNvPr id="7170" name="Picture 2" descr="The only guy who gets more chicks than I do... by fakedankaminsk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6"/>
          <a:stretch/>
        </p:blipFill>
        <p:spPr bwMode="auto">
          <a:xfrm>
            <a:off x="5562600" y="1676400"/>
            <a:ext cx="291296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61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2.tau.ac.il/InternetFiles/news/UserFiles/image/%D7%A6%D7%97/str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Sally the Stressed Security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0435" y="990600"/>
            <a:ext cx="5562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Find as many flaws as possible</a:t>
            </a:r>
          </a:p>
          <a:p>
            <a:pPr lvl="1"/>
            <a:r>
              <a:rPr lang="en-US" dirty="0" smtClean="0"/>
              <a:t>Reduce incidence of exploitation*</a:t>
            </a:r>
          </a:p>
          <a:p>
            <a:endParaRPr lang="en-US" dirty="0"/>
          </a:p>
          <a:p>
            <a:r>
              <a:rPr lang="en-US" dirty="0" smtClean="0"/>
              <a:t>Thoroughness</a:t>
            </a:r>
          </a:p>
          <a:p>
            <a:pPr lvl="1"/>
            <a:r>
              <a:rPr lang="en-US" dirty="0" smtClean="0"/>
              <a:t>Must have coverage metrics</a:t>
            </a:r>
          </a:p>
          <a:p>
            <a:pPr lvl="1"/>
            <a:r>
              <a:rPr lang="en-US" dirty="0" smtClean="0"/>
              <a:t>Should at least find low-hanging fruit</a:t>
            </a:r>
          </a:p>
          <a:p>
            <a:endParaRPr lang="en-US" dirty="0"/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Source code, debug symbols, engineers</a:t>
            </a:r>
          </a:p>
          <a:p>
            <a:pPr lvl="1"/>
            <a:r>
              <a:rPr lang="en-US" dirty="0" smtClean="0"/>
              <a:t>Money for tools and staff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2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nol.google.com/k/-/-/3p29xkwpauy98/a1oa9r/blindmenelephan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5638800" cy="33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Difficulty of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So, oft in </a:t>
            </a:r>
            <a:r>
              <a:rPr lang="en-US" dirty="0" err="1"/>
              <a:t>theologic</a:t>
            </a:r>
            <a:r>
              <a:rPr lang="en-US" dirty="0"/>
              <a:t> wars</a:t>
            </a:r>
            <a:br>
              <a:rPr lang="en-US" dirty="0"/>
            </a:br>
            <a:r>
              <a:rPr lang="en-US" dirty="0"/>
              <a:t> The disputants, I </a:t>
            </a:r>
            <a:r>
              <a:rPr lang="en-US" dirty="0" err="1"/>
              <a:t>ween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Rail on in utter ignorance</a:t>
            </a:r>
            <a:br>
              <a:rPr lang="en-US" dirty="0"/>
            </a:br>
            <a:r>
              <a:rPr lang="en-US" dirty="0"/>
              <a:t> Of what each other mean,</a:t>
            </a:r>
            <a:br>
              <a:rPr lang="en-US" dirty="0"/>
            </a:br>
            <a:r>
              <a:rPr lang="en-US" i="1" dirty="0"/>
              <a:t>And prate about an Elephant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Not one of them has seen!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47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Difficulty of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Asymmetric Warfare</a:t>
            </a:r>
          </a:p>
          <a:p>
            <a:pPr lvl="1"/>
            <a:r>
              <a:rPr lang="en-US" dirty="0" smtClean="0"/>
              <a:t>Defenders always have to be perfect</a:t>
            </a:r>
          </a:p>
          <a:p>
            <a:pPr lvl="1"/>
            <a:r>
              <a:rPr lang="en-US" dirty="0" smtClean="0"/>
              <a:t>Attackers can be good and lucky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Knowing this, is bug finding an efficient defense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uit-flashairsec">
  <a:themeElements>
    <a:clrScheme name="iSEC Partners Colors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00007F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4F81BD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Equity">
      <a:majorFont>
        <a:latin typeface="Franklin Gothic Book"/>
        <a:ea typeface=""/>
        <a:cs typeface=""/>
        <a:font script="Jpan" typeface="HGｺﾞｼｯｸM"/>
        <a:font script="Hang" typeface="바탕"/>
        <a:font script="Hans" typeface="黑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Jpan" typeface="HG創英ﾌﾟﾚｾﾞﾝｽEB"/>
        <a:font script="Hang" typeface="맑은 고딕"/>
        <a:font script="Hans" typeface="仿宋_GB2312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20000"/>
                <a:satMod val="300000"/>
              </a:schemeClr>
              <a:schemeClr val="phClr">
                <a:tint val="35000"/>
                <a:satMod val="200000"/>
              </a:schemeClr>
            </a:duotone>
          </a:blip>
          <a:tile tx="0" ty="0" sx="75000" sy="75000" flip="none" algn="ctr"/>
        </a:blipFill>
        <a:blipFill>
          <a:blip xmlns:r="http://schemas.openxmlformats.org/officeDocument/2006/relationships" r:embed="rId1">
            <a:duotone>
              <a:schemeClr val="phClr">
                <a:tint val="20000"/>
                <a:satMod val="180000"/>
              </a:schemeClr>
              <a:schemeClr val="phClr">
                <a:tint val="45000"/>
                <a:satMod val="100000"/>
              </a:schemeClr>
            </a:duotone>
          </a:blip>
          <a:tile tx="0" ty="0" sx="75000" sy="75000" flip="none" algn="ctr"/>
        </a:blipFill>
      </a:fillStyleLst>
      <a:lnStyleLst>
        <a:ln w="9000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fillOverlay blend="mult">
              <a:gradFill rotWithShape="1">
                <a:gsLst>
                  <a:gs pos="0">
                    <a:schemeClr val="phClr">
                      <a:tint val="73000"/>
                      <a:shade val="85000"/>
                      <a:satMod val="108000"/>
                    </a:schemeClr>
                  </a:gs>
                  <a:gs pos="60000">
                    <a:schemeClr val="phClr">
                      <a:tint val="33000"/>
                      <a:satMod val="135000"/>
                    </a:schemeClr>
                  </a:gs>
                  <a:gs pos="100000">
                    <a:schemeClr val="phClr">
                      <a:tint val="20000"/>
                      <a:satMod val="135000"/>
                    </a:schemeClr>
                  </a:gs>
                </a:gsLst>
                <a:lin ang="16200000" scaled="0"/>
              </a:gradFill>
            </a:fillOverlay>
            <a:outerShdw blurRad="38100" dist="25400" dir="5400000" algn="t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</a:effectStyle>
        <a:effectStyle>
          <a:effectLst>
            <a:fillOverlay blend="mult">
              <a:gradFill rotWithShape="1">
                <a:gsLst>
                  <a:gs pos="0">
                    <a:schemeClr val="phClr">
                      <a:shade val="10000"/>
                      <a:satMod val="150000"/>
                    </a:schemeClr>
                  </a:gs>
                  <a:gs pos="60000">
                    <a:schemeClr val="phClr">
                      <a:shade val="45000"/>
                      <a:satMod val="140000"/>
                    </a:schemeClr>
                  </a:gs>
                  <a:gs pos="100000">
                    <a:schemeClr val="phClr">
                      <a:shade val="95000"/>
                      <a:satMod val="140000"/>
                    </a:schemeClr>
                  </a:gs>
                </a:gsLst>
                <a:lin ang="16200000" scaled="0"/>
              </a:gradFill>
            </a:fillOverlay>
            <a:outerShdw blurRad="38100" dist="25400" dir="5400000" algn="t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</a:effectStyle>
        <a:effectStyle>
          <a:effectLst>
            <a:fillOverlay blend="mult">
              <a:gradFill rotWithShape="1">
                <a:gsLst>
                  <a:gs pos="0">
                    <a:schemeClr val="phClr">
                      <a:shade val="10000"/>
                      <a:satMod val="150000"/>
                    </a:schemeClr>
                  </a:gs>
                  <a:gs pos="60000">
                    <a:schemeClr val="phClr">
                      <a:shade val="45000"/>
                      <a:satMod val="140000"/>
                    </a:schemeClr>
                  </a:gs>
                  <a:gs pos="100000">
                    <a:schemeClr val="phClr">
                      <a:shade val="95000"/>
                      <a:satMod val="140000"/>
                    </a:schemeClr>
                  </a:gs>
                </a:gsLst>
                <a:lin ang="16200000" scaled="0"/>
              </a:gradFill>
            </a:fillOverlay>
            <a:outerShdw blurRad="50800" dist="50800" dir="5400000" algn="t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75000" sy="7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intuit-flashairsec</Template>
  <TotalTime>3472</TotalTime>
  <Words>861</Words>
  <Application>Microsoft Office PowerPoint</Application>
  <PresentationFormat>On-screen Show (4:3)</PresentationFormat>
  <Paragraphs>225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intuit-flashairsec</vt:lpstr>
      <vt:lpstr>Bug Finding Techniques</vt:lpstr>
      <vt:lpstr>Your Humble Narrators</vt:lpstr>
      <vt:lpstr>Agenda</vt:lpstr>
      <vt:lpstr>Why are you finding bugs?</vt:lpstr>
      <vt:lpstr>Bertha the Black Hat of Ill Repute</vt:lpstr>
      <vt:lpstr>Marvin the Megalomaniacal Researcher</vt:lpstr>
      <vt:lpstr>Sally the Stressed Security Engineer</vt:lpstr>
      <vt:lpstr>The Difficulty of Defense</vt:lpstr>
      <vt:lpstr>The Difficulty of Defense</vt:lpstr>
      <vt:lpstr>Limitations of Today’s Lecture</vt:lpstr>
      <vt:lpstr>Black Box Bug Finding</vt:lpstr>
      <vt:lpstr>Fuzzing</vt:lpstr>
      <vt:lpstr>“Smarter Fuzzing”</vt:lpstr>
      <vt:lpstr>Debugging</vt:lpstr>
      <vt:lpstr>Reverse Engineering</vt:lpstr>
      <vt:lpstr>Disassembly - IDA Pro</vt:lpstr>
      <vt:lpstr>Reversing Patches - BinDiff </vt:lpstr>
      <vt:lpstr>Defeating Black Box Bug Analysis</vt:lpstr>
      <vt:lpstr>Anti-Anti-Debug - Snitch</vt:lpstr>
      <vt:lpstr>Snitch Output on WMP</vt:lpstr>
      <vt:lpstr>White Box Bug Finding</vt:lpstr>
      <vt:lpstr>Hard to Find Bugs</vt:lpstr>
      <vt:lpstr>Hard to Find Bugs</vt:lpstr>
      <vt:lpstr>Future of Bug Finding</vt:lpstr>
      <vt:lpstr>More Reading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and AIR Security Basics</dc:title>
  <dc:creator>Alex Stamos</dc:creator>
  <cp:lastModifiedBy>Alex Stamos</cp:lastModifiedBy>
  <cp:revision>130</cp:revision>
  <dcterms:created xsi:type="dcterms:W3CDTF">2010-01-20T05:00:23Z</dcterms:created>
  <dcterms:modified xsi:type="dcterms:W3CDTF">2010-04-06T19:18:59Z</dcterms:modified>
</cp:coreProperties>
</file>